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</p:sldMasterIdLst>
  <p:notesMasterIdLst>
    <p:notesMasterId r:id="rId20"/>
  </p:notesMasterIdLst>
  <p:sldIdLst>
    <p:sldId id="291" r:id="rId2"/>
    <p:sldId id="257" r:id="rId3"/>
    <p:sldId id="292" r:id="rId4"/>
    <p:sldId id="258" r:id="rId5"/>
    <p:sldId id="259" r:id="rId6"/>
    <p:sldId id="263" r:id="rId7"/>
    <p:sldId id="284" r:id="rId8"/>
    <p:sldId id="260" r:id="rId9"/>
    <p:sldId id="261" r:id="rId10"/>
    <p:sldId id="262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</p:sldIdLst>
  <p:sldSz cx="9144000" cy="5143500" type="screen16x9"/>
  <p:notesSz cx="6858000" cy="9144000"/>
  <p:embeddedFontLst>
    <p:embeddedFont>
      <p:font typeface="Fira Sans Extra Condensed Medium" panose="020B0604020202020204" charset="0"/>
      <p:regular r:id="rId21"/>
      <p:bold r:id="rId22"/>
      <p:italic r:id="rId23"/>
      <p:boldItalic r:id="rId24"/>
    </p:embeddedFont>
    <p:embeddedFont>
      <p:font typeface="Fira Sans Medium" panose="020B0603050000020004" pitchFamily="34" charset="0"/>
      <p:regular r:id="rId25"/>
      <p:italic r:id="rId26"/>
    </p:embeddedFont>
    <p:embeddedFont>
      <p:font typeface="Itim" panose="020B0604020202020204" charset="-34"/>
      <p:regular r:id="rId27"/>
    </p:embeddedFont>
    <p:embeddedFont>
      <p:font typeface="Passion One" panose="020B0604020202020204" charset="0"/>
      <p:regular r:id="rId28"/>
      <p:bold r:id="rId29"/>
    </p:embeddedFont>
    <p:embeddedFont>
      <p:font typeface="Roboto" panose="02000000000000000000" pitchFamily="2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3E7A283-C0B7-43A4-81B5-F4743DDA714A}">
  <a:tblStyle styleId="{C3E7A283-C0B7-43A4-81B5-F4743DDA714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06" autoAdjust="0"/>
    <p:restoredTop sz="94249" autoAdjust="0"/>
  </p:normalViewPr>
  <p:slideViewPr>
    <p:cSldViewPr snapToGrid="0">
      <p:cViewPr varScale="1">
        <p:scale>
          <a:sx n="90" d="100"/>
          <a:sy n="90" d="100"/>
        </p:scale>
        <p:origin x="85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21" Type="http://schemas.openxmlformats.org/officeDocument/2006/relationships/font" Target="fonts/font1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ac98edcc0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ac98edcc0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bd2f6aa54b_0_3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8" name="Google Shape;358;gbd2f6aa54b_0_3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4" name="Google Shape;544;gbd2f6aa54b_0_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5" name="Google Shape;545;gbd2f6aa54b_0_1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bd2f6aa54b_0_6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bd2f6aa54b_0_6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bd2f6aa54b_0_5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3" name="Google Shape;643;gbd2f6aa54b_0_5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bd2f6aa54b_0_2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" name="Google Shape;688;gbd2f6aa54b_0_21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2" name="Google Shape;742;gbd2f6aa54b_0_23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3" name="Google Shape;743;gbd2f6aa54b_0_23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gbd2f6aa54b_0_24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8" name="Google Shape;778;gbd2f6aa54b_0_24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gbd2f6aa54b_0_34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6" name="Google Shape;836;gbd2f6aa54b_0_34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gbd2f6aa54b_0_24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3" name="Google Shape;893;gbd2f6aa54b_0_24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b9bfc945be_0_12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b9bfc945be_0_12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0" name="Google Shape;2090;ga9b1ea64fb_0_5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1" name="Google Shape;2091;ga9b1ea64fb_0_5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bd2f6aa54b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bd2f6aa54b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bd2f6aa54b_0_15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bd2f6aa54b_0_15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bd2f6aa54b_0_22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bd2f6aa54b_0_22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3" name="Google Shape;2013;gbd2f6aa54b_0_44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4" name="Google Shape;2014;gbd2f6aa54b_0_44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bd2f6aa54b_0_7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bd2f6aa54b_0_7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bd2f6aa54b_0_2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bd2f6aa54b_0_2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3"/>
          <p:cNvSpPr txBox="1">
            <a:spLocks noGrp="1"/>
          </p:cNvSpPr>
          <p:nvPr>
            <p:ph type="title"/>
          </p:nvPr>
        </p:nvSpPr>
        <p:spPr>
          <a:xfrm>
            <a:off x="538575" y="538575"/>
            <a:ext cx="8067000" cy="20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200">
                <a:latin typeface="Itim"/>
                <a:ea typeface="Itim"/>
                <a:cs typeface="Itim"/>
                <a:sym typeface="Iti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/>
          <p:nvPr/>
        </p:nvSpPr>
        <p:spPr>
          <a:xfrm flipH="1">
            <a:off x="-50895" y="-21625"/>
            <a:ext cx="8579795" cy="5165146"/>
          </a:xfrm>
          <a:custGeom>
            <a:avLst/>
            <a:gdLst/>
            <a:ahLst/>
            <a:cxnLst/>
            <a:rect l="l" t="t" r="r" b="b"/>
            <a:pathLst>
              <a:path w="128517" h="78770" extrusionOk="0">
                <a:moveTo>
                  <a:pt x="35" y="1"/>
                </a:moveTo>
                <a:lnTo>
                  <a:pt x="0" y="78769"/>
                </a:lnTo>
                <a:lnTo>
                  <a:pt x="128517" y="78769"/>
                </a:lnTo>
                <a:cubicBezTo>
                  <a:pt x="61260" y="76442"/>
                  <a:pt x="7739" y="332"/>
                  <a:pt x="7739" y="332"/>
                </a:cubicBezTo>
                <a:lnTo>
                  <a:pt x="3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" name="Google Shape;78;p6"/>
          <p:cNvGrpSpPr/>
          <p:nvPr/>
        </p:nvGrpSpPr>
        <p:grpSpPr>
          <a:xfrm rot="1106305">
            <a:off x="5599550" y="3318140"/>
            <a:ext cx="1929428" cy="1855540"/>
            <a:chOff x="1857000" y="3245400"/>
            <a:chExt cx="1233825" cy="1186575"/>
          </a:xfrm>
        </p:grpSpPr>
        <p:sp>
          <p:nvSpPr>
            <p:cNvPr id="79" name="Google Shape;79;p6"/>
            <p:cNvSpPr/>
            <p:nvPr/>
          </p:nvSpPr>
          <p:spPr>
            <a:xfrm>
              <a:off x="2513000" y="4148825"/>
              <a:ext cx="463125" cy="272250"/>
            </a:xfrm>
            <a:custGeom>
              <a:avLst/>
              <a:gdLst/>
              <a:ahLst/>
              <a:cxnLst/>
              <a:rect l="l" t="t" r="r" b="b"/>
              <a:pathLst>
                <a:path w="18525" h="10890" extrusionOk="0">
                  <a:moveTo>
                    <a:pt x="12728" y="1"/>
                  </a:moveTo>
                  <a:cubicBezTo>
                    <a:pt x="12377" y="28"/>
                    <a:pt x="11899" y="1641"/>
                    <a:pt x="11664" y="2065"/>
                  </a:cubicBezTo>
                  <a:cubicBezTo>
                    <a:pt x="10979" y="3318"/>
                    <a:pt x="10015" y="4435"/>
                    <a:pt x="9005" y="5418"/>
                  </a:cubicBezTo>
                  <a:cubicBezTo>
                    <a:pt x="6527" y="7843"/>
                    <a:pt x="3263" y="9754"/>
                    <a:pt x="0" y="10889"/>
                  </a:cubicBezTo>
                  <a:cubicBezTo>
                    <a:pt x="5192" y="10331"/>
                    <a:pt x="10556" y="9114"/>
                    <a:pt x="15144" y="6626"/>
                  </a:cubicBezTo>
                  <a:cubicBezTo>
                    <a:pt x="16685" y="5788"/>
                    <a:pt x="17578" y="5409"/>
                    <a:pt x="18524" y="4066"/>
                  </a:cubicBezTo>
                  <a:cubicBezTo>
                    <a:pt x="17623" y="3976"/>
                    <a:pt x="17064" y="3038"/>
                    <a:pt x="16189" y="2651"/>
                  </a:cubicBezTo>
                  <a:cubicBezTo>
                    <a:pt x="15928" y="2543"/>
                    <a:pt x="12728" y="1"/>
                    <a:pt x="127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6"/>
            <p:cNvSpPr/>
            <p:nvPr/>
          </p:nvSpPr>
          <p:spPr>
            <a:xfrm>
              <a:off x="2508725" y="4143800"/>
              <a:ext cx="474150" cy="281125"/>
            </a:xfrm>
            <a:custGeom>
              <a:avLst/>
              <a:gdLst/>
              <a:ahLst/>
              <a:cxnLst/>
              <a:rect l="l" t="t" r="r" b="b"/>
              <a:pathLst>
                <a:path w="18966" h="11245" extrusionOk="0">
                  <a:moveTo>
                    <a:pt x="12884" y="443"/>
                  </a:moveTo>
                  <a:lnTo>
                    <a:pt x="14486" y="1707"/>
                  </a:lnTo>
                  <a:lnTo>
                    <a:pt x="15351" y="2383"/>
                  </a:lnTo>
                  <a:lnTo>
                    <a:pt x="15793" y="2716"/>
                  </a:lnTo>
                  <a:lnTo>
                    <a:pt x="16018" y="2879"/>
                  </a:lnTo>
                  <a:lnTo>
                    <a:pt x="16135" y="2960"/>
                  </a:lnTo>
                  <a:lnTo>
                    <a:pt x="16198" y="2996"/>
                  </a:lnTo>
                  <a:lnTo>
                    <a:pt x="16225" y="3023"/>
                  </a:lnTo>
                  <a:lnTo>
                    <a:pt x="16279" y="3050"/>
                  </a:lnTo>
                  <a:cubicBezTo>
                    <a:pt x="16469" y="3131"/>
                    <a:pt x="16649" y="3248"/>
                    <a:pt x="16820" y="3393"/>
                  </a:cubicBezTo>
                  <a:cubicBezTo>
                    <a:pt x="16991" y="3528"/>
                    <a:pt x="17163" y="3681"/>
                    <a:pt x="17334" y="3834"/>
                  </a:cubicBezTo>
                  <a:cubicBezTo>
                    <a:pt x="17514" y="3987"/>
                    <a:pt x="17703" y="4141"/>
                    <a:pt x="17920" y="4267"/>
                  </a:cubicBezTo>
                  <a:cubicBezTo>
                    <a:pt x="18030" y="4333"/>
                    <a:pt x="18147" y="4389"/>
                    <a:pt x="18270" y="4431"/>
                  </a:cubicBezTo>
                  <a:lnTo>
                    <a:pt x="18270" y="4431"/>
                  </a:lnTo>
                  <a:cubicBezTo>
                    <a:pt x="18099" y="4651"/>
                    <a:pt x="17917" y="4859"/>
                    <a:pt x="17713" y="5051"/>
                  </a:cubicBezTo>
                  <a:cubicBezTo>
                    <a:pt x="17424" y="5321"/>
                    <a:pt x="17100" y="5565"/>
                    <a:pt x="16757" y="5790"/>
                  </a:cubicBezTo>
                  <a:cubicBezTo>
                    <a:pt x="16415" y="6007"/>
                    <a:pt x="16045" y="6214"/>
                    <a:pt x="15684" y="6412"/>
                  </a:cubicBezTo>
                  <a:cubicBezTo>
                    <a:pt x="15315" y="6619"/>
                    <a:pt x="14945" y="6818"/>
                    <a:pt x="14585" y="7016"/>
                  </a:cubicBezTo>
                  <a:cubicBezTo>
                    <a:pt x="13106" y="7791"/>
                    <a:pt x="11547" y="8413"/>
                    <a:pt x="9961" y="8927"/>
                  </a:cubicBezTo>
                  <a:cubicBezTo>
                    <a:pt x="8374" y="9450"/>
                    <a:pt x="6752" y="9846"/>
                    <a:pt x="5111" y="10180"/>
                  </a:cubicBezTo>
                  <a:cubicBezTo>
                    <a:pt x="3896" y="10420"/>
                    <a:pt x="2671" y="10616"/>
                    <a:pt x="1444" y="10775"/>
                  </a:cubicBezTo>
                  <a:lnTo>
                    <a:pt x="1444" y="10775"/>
                  </a:lnTo>
                  <a:cubicBezTo>
                    <a:pt x="2382" y="10395"/>
                    <a:pt x="3302" y="9962"/>
                    <a:pt x="4192" y="9477"/>
                  </a:cubicBezTo>
                  <a:cubicBezTo>
                    <a:pt x="5463" y="8783"/>
                    <a:pt x="6670" y="7981"/>
                    <a:pt x="7806" y="7070"/>
                  </a:cubicBezTo>
                  <a:cubicBezTo>
                    <a:pt x="8933" y="6160"/>
                    <a:pt x="9979" y="5150"/>
                    <a:pt x="10898" y="4005"/>
                  </a:cubicBezTo>
                  <a:cubicBezTo>
                    <a:pt x="11123" y="3726"/>
                    <a:pt x="11340" y="3429"/>
                    <a:pt x="11538" y="3122"/>
                  </a:cubicBezTo>
                  <a:cubicBezTo>
                    <a:pt x="11646" y="2969"/>
                    <a:pt x="11736" y="2816"/>
                    <a:pt x="11835" y="2662"/>
                  </a:cubicBezTo>
                  <a:cubicBezTo>
                    <a:pt x="11881" y="2581"/>
                    <a:pt x="11926" y="2500"/>
                    <a:pt x="11971" y="2419"/>
                  </a:cubicBezTo>
                  <a:lnTo>
                    <a:pt x="12007" y="2356"/>
                  </a:lnTo>
                  <a:lnTo>
                    <a:pt x="12043" y="2293"/>
                  </a:lnTo>
                  <a:cubicBezTo>
                    <a:pt x="12061" y="2248"/>
                    <a:pt x="12079" y="2203"/>
                    <a:pt x="12097" y="2158"/>
                  </a:cubicBezTo>
                  <a:cubicBezTo>
                    <a:pt x="12241" y="1824"/>
                    <a:pt x="12367" y="1482"/>
                    <a:pt x="12502" y="1157"/>
                  </a:cubicBezTo>
                  <a:cubicBezTo>
                    <a:pt x="12575" y="995"/>
                    <a:pt x="12647" y="833"/>
                    <a:pt x="12728" y="688"/>
                  </a:cubicBezTo>
                  <a:cubicBezTo>
                    <a:pt x="12764" y="616"/>
                    <a:pt x="12809" y="544"/>
                    <a:pt x="12854" y="481"/>
                  </a:cubicBezTo>
                  <a:cubicBezTo>
                    <a:pt x="12863" y="468"/>
                    <a:pt x="12874" y="455"/>
                    <a:pt x="12884" y="443"/>
                  </a:cubicBezTo>
                  <a:close/>
                  <a:moveTo>
                    <a:pt x="12906" y="1"/>
                  </a:moveTo>
                  <a:cubicBezTo>
                    <a:pt x="12897" y="1"/>
                    <a:pt x="12889" y="2"/>
                    <a:pt x="12881" y="3"/>
                  </a:cubicBezTo>
                  <a:cubicBezTo>
                    <a:pt x="12755" y="21"/>
                    <a:pt x="12701" y="75"/>
                    <a:pt x="12647" y="120"/>
                  </a:cubicBezTo>
                  <a:cubicBezTo>
                    <a:pt x="12602" y="157"/>
                    <a:pt x="12566" y="202"/>
                    <a:pt x="12539" y="247"/>
                  </a:cubicBezTo>
                  <a:cubicBezTo>
                    <a:pt x="12475" y="337"/>
                    <a:pt x="12421" y="418"/>
                    <a:pt x="12376" y="499"/>
                  </a:cubicBezTo>
                  <a:cubicBezTo>
                    <a:pt x="12286" y="670"/>
                    <a:pt x="12214" y="842"/>
                    <a:pt x="12142" y="1004"/>
                  </a:cubicBezTo>
                  <a:cubicBezTo>
                    <a:pt x="12007" y="1346"/>
                    <a:pt x="11881" y="1689"/>
                    <a:pt x="11745" y="2013"/>
                  </a:cubicBezTo>
                  <a:lnTo>
                    <a:pt x="11691" y="2122"/>
                  </a:lnTo>
                  <a:lnTo>
                    <a:pt x="11673" y="2176"/>
                  </a:lnTo>
                  <a:lnTo>
                    <a:pt x="11637" y="2239"/>
                  </a:lnTo>
                  <a:cubicBezTo>
                    <a:pt x="11592" y="2311"/>
                    <a:pt x="11556" y="2392"/>
                    <a:pt x="11502" y="2464"/>
                  </a:cubicBezTo>
                  <a:cubicBezTo>
                    <a:pt x="11421" y="2617"/>
                    <a:pt x="11322" y="2771"/>
                    <a:pt x="11222" y="2915"/>
                  </a:cubicBezTo>
                  <a:cubicBezTo>
                    <a:pt x="11033" y="3212"/>
                    <a:pt x="10826" y="3501"/>
                    <a:pt x="10601" y="3780"/>
                  </a:cubicBezTo>
                  <a:cubicBezTo>
                    <a:pt x="9717" y="4889"/>
                    <a:pt x="8690" y="5898"/>
                    <a:pt x="7590" y="6800"/>
                  </a:cubicBezTo>
                  <a:cubicBezTo>
                    <a:pt x="6472" y="7701"/>
                    <a:pt x="5282" y="8503"/>
                    <a:pt x="4029" y="9188"/>
                  </a:cubicBezTo>
                  <a:cubicBezTo>
                    <a:pt x="2776" y="9883"/>
                    <a:pt x="1469" y="10459"/>
                    <a:pt x="117" y="10937"/>
                  </a:cubicBezTo>
                  <a:cubicBezTo>
                    <a:pt x="45" y="10964"/>
                    <a:pt x="0" y="11027"/>
                    <a:pt x="9" y="11108"/>
                  </a:cubicBezTo>
                  <a:cubicBezTo>
                    <a:pt x="18" y="11184"/>
                    <a:pt x="89" y="11244"/>
                    <a:pt x="172" y="11244"/>
                  </a:cubicBezTo>
                  <a:cubicBezTo>
                    <a:pt x="178" y="11244"/>
                    <a:pt x="184" y="11244"/>
                    <a:pt x="189" y="11244"/>
                  </a:cubicBezTo>
                  <a:cubicBezTo>
                    <a:pt x="1857" y="11063"/>
                    <a:pt x="3525" y="10820"/>
                    <a:pt x="5174" y="10486"/>
                  </a:cubicBezTo>
                  <a:cubicBezTo>
                    <a:pt x="6824" y="10153"/>
                    <a:pt x="8455" y="9747"/>
                    <a:pt x="10060" y="9225"/>
                  </a:cubicBezTo>
                  <a:cubicBezTo>
                    <a:pt x="10456" y="9089"/>
                    <a:pt x="10862" y="8963"/>
                    <a:pt x="11250" y="8810"/>
                  </a:cubicBezTo>
                  <a:lnTo>
                    <a:pt x="11844" y="8594"/>
                  </a:lnTo>
                  <a:lnTo>
                    <a:pt x="12430" y="8359"/>
                  </a:lnTo>
                  <a:cubicBezTo>
                    <a:pt x="12818" y="8206"/>
                    <a:pt x="13206" y="8026"/>
                    <a:pt x="13593" y="7863"/>
                  </a:cubicBezTo>
                  <a:lnTo>
                    <a:pt x="14170" y="7593"/>
                  </a:lnTo>
                  <a:cubicBezTo>
                    <a:pt x="14359" y="7503"/>
                    <a:pt x="14549" y="7422"/>
                    <a:pt x="14738" y="7323"/>
                  </a:cubicBezTo>
                  <a:cubicBezTo>
                    <a:pt x="15117" y="7133"/>
                    <a:pt x="15495" y="6944"/>
                    <a:pt x="15865" y="6755"/>
                  </a:cubicBezTo>
                  <a:cubicBezTo>
                    <a:pt x="16234" y="6556"/>
                    <a:pt x="16613" y="6367"/>
                    <a:pt x="16982" y="6151"/>
                  </a:cubicBezTo>
                  <a:cubicBezTo>
                    <a:pt x="17352" y="5934"/>
                    <a:pt x="17713" y="5691"/>
                    <a:pt x="18037" y="5394"/>
                  </a:cubicBezTo>
                  <a:cubicBezTo>
                    <a:pt x="18362" y="5096"/>
                    <a:pt x="18650" y="4763"/>
                    <a:pt x="18902" y="4420"/>
                  </a:cubicBezTo>
                  <a:cubicBezTo>
                    <a:pt x="18929" y="4384"/>
                    <a:pt x="18947" y="4339"/>
                    <a:pt x="18947" y="4303"/>
                  </a:cubicBezTo>
                  <a:cubicBezTo>
                    <a:pt x="18965" y="4159"/>
                    <a:pt x="18866" y="4042"/>
                    <a:pt x="18731" y="4023"/>
                  </a:cubicBezTo>
                  <a:lnTo>
                    <a:pt x="18722" y="4023"/>
                  </a:lnTo>
                  <a:cubicBezTo>
                    <a:pt x="18533" y="3996"/>
                    <a:pt x="18352" y="3924"/>
                    <a:pt x="18172" y="3825"/>
                  </a:cubicBezTo>
                  <a:cubicBezTo>
                    <a:pt x="18001" y="3726"/>
                    <a:pt x="17821" y="3600"/>
                    <a:pt x="17640" y="3456"/>
                  </a:cubicBezTo>
                  <a:cubicBezTo>
                    <a:pt x="17460" y="3320"/>
                    <a:pt x="17280" y="3176"/>
                    <a:pt x="17082" y="3032"/>
                  </a:cubicBezTo>
                  <a:cubicBezTo>
                    <a:pt x="16892" y="2897"/>
                    <a:pt x="16685" y="2762"/>
                    <a:pt x="16451" y="2662"/>
                  </a:cubicBezTo>
                  <a:lnTo>
                    <a:pt x="16415" y="2644"/>
                  </a:lnTo>
                  <a:lnTo>
                    <a:pt x="16360" y="2608"/>
                  </a:lnTo>
                  <a:lnTo>
                    <a:pt x="16261" y="2536"/>
                  </a:lnTo>
                  <a:lnTo>
                    <a:pt x="16036" y="2374"/>
                  </a:lnTo>
                  <a:lnTo>
                    <a:pt x="15603" y="2049"/>
                  </a:lnTo>
                  <a:lnTo>
                    <a:pt x="14738" y="1391"/>
                  </a:lnTo>
                  <a:lnTo>
                    <a:pt x="13025" y="48"/>
                  </a:lnTo>
                  <a:lnTo>
                    <a:pt x="13016" y="39"/>
                  </a:lnTo>
                  <a:cubicBezTo>
                    <a:pt x="12987" y="17"/>
                    <a:pt x="12945" y="1"/>
                    <a:pt x="1290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6"/>
            <p:cNvSpPr/>
            <p:nvPr/>
          </p:nvSpPr>
          <p:spPr>
            <a:xfrm>
              <a:off x="1867600" y="3249925"/>
              <a:ext cx="1223225" cy="1178125"/>
            </a:xfrm>
            <a:custGeom>
              <a:avLst/>
              <a:gdLst/>
              <a:ahLst/>
              <a:cxnLst/>
              <a:rect l="l" t="t" r="r" b="b"/>
              <a:pathLst>
                <a:path w="48929" h="47125" extrusionOk="0">
                  <a:moveTo>
                    <a:pt x="2615" y="0"/>
                  </a:moveTo>
                  <a:cubicBezTo>
                    <a:pt x="1335" y="7617"/>
                    <a:pt x="541" y="15315"/>
                    <a:pt x="316" y="23049"/>
                  </a:cubicBezTo>
                  <a:cubicBezTo>
                    <a:pt x="82" y="30638"/>
                    <a:pt x="803" y="38291"/>
                    <a:pt x="100" y="45863"/>
                  </a:cubicBezTo>
                  <a:cubicBezTo>
                    <a:pt x="100" y="45944"/>
                    <a:pt x="55" y="45998"/>
                    <a:pt x="1" y="46025"/>
                  </a:cubicBezTo>
                  <a:cubicBezTo>
                    <a:pt x="5231" y="46886"/>
                    <a:pt x="10526" y="47124"/>
                    <a:pt x="15820" y="47124"/>
                  </a:cubicBezTo>
                  <a:cubicBezTo>
                    <a:pt x="17678" y="47124"/>
                    <a:pt x="19536" y="47095"/>
                    <a:pt x="21391" y="47053"/>
                  </a:cubicBezTo>
                  <a:cubicBezTo>
                    <a:pt x="22815" y="47017"/>
                    <a:pt x="24257" y="46963"/>
                    <a:pt x="25708" y="46863"/>
                  </a:cubicBezTo>
                  <a:cubicBezTo>
                    <a:pt x="31351" y="45601"/>
                    <a:pt x="37354" y="42402"/>
                    <a:pt x="38589" y="36633"/>
                  </a:cubicBezTo>
                  <a:cubicBezTo>
                    <a:pt x="38618" y="36502"/>
                    <a:pt x="38725" y="36441"/>
                    <a:pt x="38838" y="36441"/>
                  </a:cubicBezTo>
                  <a:cubicBezTo>
                    <a:pt x="38935" y="36441"/>
                    <a:pt x="39036" y="36486"/>
                    <a:pt x="39094" y="36570"/>
                  </a:cubicBezTo>
                  <a:cubicBezTo>
                    <a:pt x="40374" y="38517"/>
                    <a:pt x="42222" y="39634"/>
                    <a:pt x="44502" y="39941"/>
                  </a:cubicBezTo>
                  <a:cubicBezTo>
                    <a:pt x="47396" y="35452"/>
                    <a:pt x="47197" y="28520"/>
                    <a:pt x="47585" y="23599"/>
                  </a:cubicBezTo>
                  <a:cubicBezTo>
                    <a:pt x="48135" y="16631"/>
                    <a:pt x="48928" y="9645"/>
                    <a:pt x="48468" y="2668"/>
                  </a:cubicBezTo>
                  <a:cubicBezTo>
                    <a:pt x="33280" y="54"/>
                    <a:pt x="17929" y="1352"/>
                    <a:pt x="2642" y="9"/>
                  </a:cubicBezTo>
                  <a:cubicBezTo>
                    <a:pt x="2633" y="0"/>
                    <a:pt x="2624" y="0"/>
                    <a:pt x="26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6"/>
            <p:cNvSpPr/>
            <p:nvPr/>
          </p:nvSpPr>
          <p:spPr>
            <a:xfrm>
              <a:off x="1857000" y="3245400"/>
              <a:ext cx="1232000" cy="1186575"/>
            </a:xfrm>
            <a:custGeom>
              <a:avLst/>
              <a:gdLst/>
              <a:ahLst/>
              <a:cxnLst/>
              <a:rect l="l" t="t" r="r" b="b"/>
              <a:pathLst>
                <a:path w="49280" h="47463" extrusionOk="0">
                  <a:moveTo>
                    <a:pt x="3133" y="33"/>
                  </a:moveTo>
                  <a:lnTo>
                    <a:pt x="3147" y="37"/>
                  </a:lnTo>
                  <a:cubicBezTo>
                    <a:pt x="3142" y="37"/>
                    <a:pt x="3138" y="35"/>
                    <a:pt x="3133" y="33"/>
                  </a:cubicBezTo>
                  <a:close/>
                  <a:moveTo>
                    <a:pt x="3174" y="372"/>
                  </a:moveTo>
                  <a:cubicBezTo>
                    <a:pt x="10770" y="1029"/>
                    <a:pt x="18401" y="1047"/>
                    <a:pt x="26015" y="1227"/>
                  </a:cubicBezTo>
                  <a:cubicBezTo>
                    <a:pt x="29837" y="1317"/>
                    <a:pt x="33668" y="1443"/>
                    <a:pt x="37481" y="1714"/>
                  </a:cubicBezTo>
                  <a:lnTo>
                    <a:pt x="40338" y="1948"/>
                  </a:lnTo>
                  <a:lnTo>
                    <a:pt x="43187" y="2245"/>
                  </a:lnTo>
                  <a:lnTo>
                    <a:pt x="46026" y="2606"/>
                  </a:lnTo>
                  <a:cubicBezTo>
                    <a:pt x="46927" y="2750"/>
                    <a:pt x="47829" y="2867"/>
                    <a:pt x="48739" y="2985"/>
                  </a:cubicBezTo>
                  <a:cubicBezTo>
                    <a:pt x="48730" y="3354"/>
                    <a:pt x="48730" y="3697"/>
                    <a:pt x="48739" y="4048"/>
                  </a:cubicBezTo>
                  <a:lnTo>
                    <a:pt x="48766" y="5211"/>
                  </a:lnTo>
                  <a:cubicBezTo>
                    <a:pt x="48784" y="5995"/>
                    <a:pt x="48793" y="6779"/>
                    <a:pt x="48784" y="7564"/>
                  </a:cubicBezTo>
                  <a:cubicBezTo>
                    <a:pt x="48766" y="9132"/>
                    <a:pt x="48721" y="10700"/>
                    <a:pt x="48631" y="12269"/>
                  </a:cubicBezTo>
                  <a:cubicBezTo>
                    <a:pt x="48478" y="15415"/>
                    <a:pt x="48207" y="18542"/>
                    <a:pt x="47955" y="21688"/>
                  </a:cubicBezTo>
                  <a:cubicBezTo>
                    <a:pt x="47892" y="22473"/>
                    <a:pt x="47829" y="23257"/>
                    <a:pt x="47775" y="24041"/>
                  </a:cubicBezTo>
                  <a:cubicBezTo>
                    <a:pt x="47721" y="24834"/>
                    <a:pt x="47676" y="25618"/>
                    <a:pt x="47639" y="26403"/>
                  </a:cubicBezTo>
                  <a:cubicBezTo>
                    <a:pt x="47558" y="27980"/>
                    <a:pt x="47486" y="29548"/>
                    <a:pt x="47333" y="31108"/>
                  </a:cubicBezTo>
                  <a:cubicBezTo>
                    <a:pt x="47180" y="32667"/>
                    <a:pt x="46954" y="34218"/>
                    <a:pt x="46567" y="35732"/>
                  </a:cubicBezTo>
                  <a:cubicBezTo>
                    <a:pt x="46188" y="37213"/>
                    <a:pt x="45645" y="38651"/>
                    <a:pt x="44846" y="39944"/>
                  </a:cubicBezTo>
                  <a:lnTo>
                    <a:pt x="44846" y="39944"/>
                  </a:lnTo>
                  <a:cubicBezTo>
                    <a:pt x="43883" y="39803"/>
                    <a:pt x="42948" y="39509"/>
                    <a:pt x="42105" y="39022"/>
                  </a:cubicBezTo>
                  <a:cubicBezTo>
                    <a:pt x="41240" y="38526"/>
                    <a:pt x="40482" y="37832"/>
                    <a:pt x="39887" y="37021"/>
                  </a:cubicBezTo>
                  <a:lnTo>
                    <a:pt x="39671" y="36714"/>
                  </a:lnTo>
                  <a:lnTo>
                    <a:pt x="39644" y="36669"/>
                  </a:lnTo>
                  <a:cubicBezTo>
                    <a:pt x="39635" y="36660"/>
                    <a:pt x="39617" y="36633"/>
                    <a:pt x="39608" y="36615"/>
                  </a:cubicBezTo>
                  <a:cubicBezTo>
                    <a:pt x="39572" y="36579"/>
                    <a:pt x="39527" y="36552"/>
                    <a:pt x="39491" y="36525"/>
                  </a:cubicBezTo>
                  <a:cubicBezTo>
                    <a:pt x="39416" y="36488"/>
                    <a:pt x="39341" y="36469"/>
                    <a:pt x="39260" y="36469"/>
                  </a:cubicBezTo>
                  <a:cubicBezTo>
                    <a:pt x="39244" y="36469"/>
                    <a:pt x="39228" y="36470"/>
                    <a:pt x="39211" y="36471"/>
                  </a:cubicBezTo>
                  <a:cubicBezTo>
                    <a:pt x="39112" y="36480"/>
                    <a:pt x="39013" y="36534"/>
                    <a:pt x="38941" y="36615"/>
                  </a:cubicBezTo>
                  <a:cubicBezTo>
                    <a:pt x="38905" y="36660"/>
                    <a:pt x="38887" y="36705"/>
                    <a:pt x="38869" y="36760"/>
                  </a:cubicBezTo>
                  <a:cubicBezTo>
                    <a:pt x="38860" y="36787"/>
                    <a:pt x="38860" y="36796"/>
                    <a:pt x="38860" y="36814"/>
                  </a:cubicBezTo>
                  <a:lnTo>
                    <a:pt x="38842" y="36859"/>
                  </a:lnTo>
                  <a:lnTo>
                    <a:pt x="38761" y="37228"/>
                  </a:lnTo>
                  <a:cubicBezTo>
                    <a:pt x="38626" y="37715"/>
                    <a:pt x="38463" y="38193"/>
                    <a:pt x="38256" y="38652"/>
                  </a:cubicBezTo>
                  <a:cubicBezTo>
                    <a:pt x="38058" y="39112"/>
                    <a:pt x="37823" y="39563"/>
                    <a:pt x="37544" y="39987"/>
                  </a:cubicBezTo>
                  <a:cubicBezTo>
                    <a:pt x="37273" y="40410"/>
                    <a:pt x="36976" y="40825"/>
                    <a:pt x="36652" y="41203"/>
                  </a:cubicBezTo>
                  <a:cubicBezTo>
                    <a:pt x="35344" y="42754"/>
                    <a:pt x="33650" y="43953"/>
                    <a:pt x="31838" y="44872"/>
                  </a:cubicBezTo>
                  <a:cubicBezTo>
                    <a:pt x="30026" y="45782"/>
                    <a:pt x="28079" y="46449"/>
                    <a:pt x="26096" y="46891"/>
                  </a:cubicBezTo>
                  <a:lnTo>
                    <a:pt x="26123" y="46891"/>
                  </a:lnTo>
                  <a:cubicBezTo>
                    <a:pt x="23978" y="46972"/>
                    <a:pt x="21842" y="47098"/>
                    <a:pt x="19687" y="47117"/>
                  </a:cubicBezTo>
                  <a:cubicBezTo>
                    <a:pt x="18556" y="47136"/>
                    <a:pt x="17424" y="47147"/>
                    <a:pt x="16292" y="47147"/>
                  </a:cubicBezTo>
                  <a:cubicBezTo>
                    <a:pt x="15279" y="47147"/>
                    <a:pt x="14265" y="47138"/>
                    <a:pt x="13251" y="47117"/>
                  </a:cubicBezTo>
                  <a:cubicBezTo>
                    <a:pt x="11106" y="47071"/>
                    <a:pt x="8970" y="46981"/>
                    <a:pt x="6833" y="46810"/>
                  </a:cubicBezTo>
                  <a:cubicBezTo>
                    <a:pt x="4777" y="46645"/>
                    <a:pt x="2720" y="46413"/>
                    <a:pt x="687" y="46091"/>
                  </a:cubicBezTo>
                  <a:lnTo>
                    <a:pt x="687" y="46091"/>
                  </a:lnTo>
                  <a:cubicBezTo>
                    <a:pt x="694" y="46042"/>
                    <a:pt x="686" y="46024"/>
                    <a:pt x="695" y="45990"/>
                  </a:cubicBezTo>
                  <a:lnTo>
                    <a:pt x="704" y="45900"/>
                  </a:lnTo>
                  <a:lnTo>
                    <a:pt x="731" y="45539"/>
                  </a:lnTo>
                  <a:lnTo>
                    <a:pt x="785" y="44818"/>
                  </a:lnTo>
                  <a:cubicBezTo>
                    <a:pt x="830" y="44340"/>
                    <a:pt x="848" y="43853"/>
                    <a:pt x="884" y="43376"/>
                  </a:cubicBezTo>
                  <a:cubicBezTo>
                    <a:pt x="902" y="42898"/>
                    <a:pt x="920" y="42411"/>
                    <a:pt x="947" y="41934"/>
                  </a:cubicBezTo>
                  <a:lnTo>
                    <a:pt x="983" y="40482"/>
                  </a:lnTo>
                  <a:cubicBezTo>
                    <a:pt x="1020" y="38553"/>
                    <a:pt x="1001" y="36624"/>
                    <a:pt x="974" y="34704"/>
                  </a:cubicBezTo>
                  <a:cubicBezTo>
                    <a:pt x="911" y="30846"/>
                    <a:pt x="785" y="26998"/>
                    <a:pt x="902" y="23158"/>
                  </a:cubicBezTo>
                  <a:cubicBezTo>
                    <a:pt x="1135" y="15524"/>
                    <a:pt x="1919" y="7908"/>
                    <a:pt x="3174" y="372"/>
                  </a:cubicBezTo>
                  <a:close/>
                  <a:moveTo>
                    <a:pt x="2894" y="1"/>
                  </a:moveTo>
                  <a:lnTo>
                    <a:pt x="2867" y="145"/>
                  </a:lnTo>
                  <a:cubicBezTo>
                    <a:pt x="1587" y="7753"/>
                    <a:pt x="803" y="15442"/>
                    <a:pt x="569" y="23149"/>
                  </a:cubicBezTo>
                  <a:cubicBezTo>
                    <a:pt x="452" y="27007"/>
                    <a:pt x="578" y="30855"/>
                    <a:pt x="641" y="34704"/>
                  </a:cubicBezTo>
                  <a:cubicBezTo>
                    <a:pt x="677" y="36633"/>
                    <a:pt x="695" y="38553"/>
                    <a:pt x="659" y="40473"/>
                  </a:cubicBezTo>
                  <a:lnTo>
                    <a:pt x="614" y="41916"/>
                  </a:lnTo>
                  <a:cubicBezTo>
                    <a:pt x="596" y="42402"/>
                    <a:pt x="578" y="42880"/>
                    <a:pt x="551" y="43358"/>
                  </a:cubicBezTo>
                  <a:cubicBezTo>
                    <a:pt x="524" y="43835"/>
                    <a:pt x="506" y="44313"/>
                    <a:pt x="461" y="44800"/>
                  </a:cubicBezTo>
                  <a:lnTo>
                    <a:pt x="407" y="45512"/>
                  </a:lnTo>
                  <a:lnTo>
                    <a:pt x="380" y="45873"/>
                  </a:lnTo>
                  <a:lnTo>
                    <a:pt x="361" y="46035"/>
                  </a:lnTo>
                  <a:cubicBezTo>
                    <a:pt x="361" y="46053"/>
                    <a:pt x="361" y="46062"/>
                    <a:pt x="334" y="46071"/>
                  </a:cubicBezTo>
                  <a:lnTo>
                    <a:pt x="1" y="46305"/>
                  </a:lnTo>
                  <a:lnTo>
                    <a:pt x="398" y="46368"/>
                  </a:lnTo>
                  <a:cubicBezTo>
                    <a:pt x="2525" y="46711"/>
                    <a:pt x="4661" y="46963"/>
                    <a:pt x="6806" y="47135"/>
                  </a:cubicBezTo>
                  <a:cubicBezTo>
                    <a:pt x="8952" y="47306"/>
                    <a:pt x="11097" y="47387"/>
                    <a:pt x="13251" y="47432"/>
                  </a:cubicBezTo>
                  <a:cubicBezTo>
                    <a:pt x="14265" y="47453"/>
                    <a:pt x="15281" y="47463"/>
                    <a:pt x="16296" y="47463"/>
                  </a:cubicBezTo>
                  <a:cubicBezTo>
                    <a:pt x="17430" y="47463"/>
                    <a:pt x="18565" y="47451"/>
                    <a:pt x="19696" y="47432"/>
                  </a:cubicBezTo>
                  <a:cubicBezTo>
                    <a:pt x="21842" y="47414"/>
                    <a:pt x="23996" y="47288"/>
                    <a:pt x="26141" y="47207"/>
                  </a:cubicBezTo>
                  <a:lnTo>
                    <a:pt x="26150" y="47207"/>
                  </a:lnTo>
                  <a:lnTo>
                    <a:pt x="26168" y="47198"/>
                  </a:lnTo>
                  <a:cubicBezTo>
                    <a:pt x="28178" y="46747"/>
                    <a:pt x="30143" y="46080"/>
                    <a:pt x="31982" y="45151"/>
                  </a:cubicBezTo>
                  <a:cubicBezTo>
                    <a:pt x="33821" y="44214"/>
                    <a:pt x="35543" y="42997"/>
                    <a:pt x="36886" y="41411"/>
                  </a:cubicBezTo>
                  <a:cubicBezTo>
                    <a:pt x="37228" y="41014"/>
                    <a:pt x="37535" y="40590"/>
                    <a:pt x="37805" y="40149"/>
                  </a:cubicBezTo>
                  <a:cubicBezTo>
                    <a:pt x="38094" y="39716"/>
                    <a:pt x="38328" y="39247"/>
                    <a:pt x="38544" y="38779"/>
                  </a:cubicBezTo>
                  <a:cubicBezTo>
                    <a:pt x="38761" y="38301"/>
                    <a:pt x="38914" y="37805"/>
                    <a:pt x="39058" y="37300"/>
                  </a:cubicBezTo>
                  <a:lnTo>
                    <a:pt x="39148" y="36922"/>
                  </a:lnTo>
                  <a:lnTo>
                    <a:pt x="39157" y="36877"/>
                  </a:lnTo>
                  <a:cubicBezTo>
                    <a:pt x="39166" y="36868"/>
                    <a:pt x="39166" y="36841"/>
                    <a:pt x="39166" y="36841"/>
                  </a:cubicBezTo>
                  <a:cubicBezTo>
                    <a:pt x="39175" y="36832"/>
                    <a:pt x="39175" y="36814"/>
                    <a:pt x="39184" y="36814"/>
                  </a:cubicBezTo>
                  <a:cubicBezTo>
                    <a:pt x="39193" y="36796"/>
                    <a:pt x="39220" y="36787"/>
                    <a:pt x="39248" y="36778"/>
                  </a:cubicBezTo>
                  <a:cubicBezTo>
                    <a:pt x="39275" y="36778"/>
                    <a:pt x="39311" y="36787"/>
                    <a:pt x="39338" y="36796"/>
                  </a:cubicBezTo>
                  <a:cubicBezTo>
                    <a:pt x="39356" y="36805"/>
                    <a:pt x="39365" y="36814"/>
                    <a:pt x="39374" y="36823"/>
                  </a:cubicBezTo>
                  <a:lnTo>
                    <a:pt x="39392" y="36841"/>
                  </a:lnTo>
                  <a:lnTo>
                    <a:pt x="39419" y="36886"/>
                  </a:lnTo>
                  <a:lnTo>
                    <a:pt x="39644" y="37201"/>
                  </a:lnTo>
                  <a:cubicBezTo>
                    <a:pt x="40266" y="38040"/>
                    <a:pt x="41041" y="38770"/>
                    <a:pt x="41952" y="39292"/>
                  </a:cubicBezTo>
                  <a:cubicBezTo>
                    <a:pt x="42862" y="39824"/>
                    <a:pt x="43872" y="40140"/>
                    <a:pt x="44908" y="40284"/>
                  </a:cubicBezTo>
                  <a:lnTo>
                    <a:pt x="45007" y="40293"/>
                  </a:lnTo>
                  <a:lnTo>
                    <a:pt x="45061" y="40212"/>
                  </a:lnTo>
                  <a:cubicBezTo>
                    <a:pt x="45927" y="38860"/>
                    <a:pt x="46495" y="37354"/>
                    <a:pt x="46900" y="35822"/>
                  </a:cubicBezTo>
                  <a:cubicBezTo>
                    <a:pt x="47297" y="34281"/>
                    <a:pt x="47540" y="32712"/>
                    <a:pt x="47712" y="31144"/>
                  </a:cubicBezTo>
                  <a:cubicBezTo>
                    <a:pt x="47874" y="29575"/>
                    <a:pt x="47964" y="27998"/>
                    <a:pt x="48054" y="26430"/>
                  </a:cubicBezTo>
                  <a:cubicBezTo>
                    <a:pt x="48099" y="25636"/>
                    <a:pt x="48144" y="24852"/>
                    <a:pt x="48207" y="24077"/>
                  </a:cubicBezTo>
                  <a:cubicBezTo>
                    <a:pt x="48261" y="23293"/>
                    <a:pt x="48334" y="22509"/>
                    <a:pt x="48406" y="21724"/>
                  </a:cubicBezTo>
                  <a:cubicBezTo>
                    <a:pt x="48667" y="18588"/>
                    <a:pt x="48965" y="15451"/>
                    <a:pt x="49145" y="12296"/>
                  </a:cubicBezTo>
                  <a:cubicBezTo>
                    <a:pt x="49217" y="10727"/>
                    <a:pt x="49280" y="9141"/>
                    <a:pt x="49280" y="7564"/>
                  </a:cubicBezTo>
                  <a:cubicBezTo>
                    <a:pt x="49280" y="6779"/>
                    <a:pt x="49262" y="5986"/>
                    <a:pt x="49235" y="5193"/>
                  </a:cubicBezTo>
                  <a:lnTo>
                    <a:pt x="49208" y="4607"/>
                  </a:lnTo>
                  <a:lnTo>
                    <a:pt x="49199" y="4310"/>
                  </a:lnTo>
                  <a:lnTo>
                    <a:pt x="49190" y="4165"/>
                  </a:lnTo>
                  <a:lnTo>
                    <a:pt x="49181" y="4003"/>
                  </a:lnTo>
                  <a:cubicBezTo>
                    <a:pt x="49154" y="3561"/>
                    <a:pt x="49109" y="3120"/>
                    <a:pt x="49055" y="2705"/>
                  </a:cubicBezTo>
                  <a:cubicBezTo>
                    <a:pt x="48081" y="2525"/>
                    <a:pt x="47081" y="2345"/>
                    <a:pt x="46089" y="2200"/>
                  </a:cubicBezTo>
                  <a:lnTo>
                    <a:pt x="43232" y="1840"/>
                  </a:lnTo>
                  <a:lnTo>
                    <a:pt x="40374" y="1551"/>
                  </a:lnTo>
                  <a:lnTo>
                    <a:pt x="37508" y="1317"/>
                  </a:lnTo>
                  <a:cubicBezTo>
                    <a:pt x="33686" y="1056"/>
                    <a:pt x="29855" y="938"/>
                    <a:pt x="26024" y="857"/>
                  </a:cubicBezTo>
                  <a:cubicBezTo>
                    <a:pt x="22193" y="776"/>
                    <a:pt x="18362" y="731"/>
                    <a:pt x="14540" y="632"/>
                  </a:cubicBezTo>
                  <a:cubicBezTo>
                    <a:pt x="10726" y="524"/>
                    <a:pt x="6903" y="353"/>
                    <a:pt x="3107" y="21"/>
                  </a:cubicBezTo>
                  <a:lnTo>
                    <a:pt x="3107" y="21"/>
                  </a:lnTo>
                  <a:cubicBezTo>
                    <a:pt x="3091" y="15"/>
                    <a:pt x="3070" y="10"/>
                    <a:pt x="3039" y="10"/>
                  </a:cubicBezTo>
                  <a:lnTo>
                    <a:pt x="2894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6"/>
            <p:cNvSpPr/>
            <p:nvPr/>
          </p:nvSpPr>
          <p:spPr>
            <a:xfrm>
              <a:off x="2004625" y="3411050"/>
              <a:ext cx="976675" cy="36075"/>
            </a:xfrm>
            <a:custGeom>
              <a:avLst/>
              <a:gdLst/>
              <a:ahLst/>
              <a:cxnLst/>
              <a:rect l="l" t="t" r="r" b="b"/>
              <a:pathLst>
                <a:path w="39067" h="1443" extrusionOk="0">
                  <a:moveTo>
                    <a:pt x="180" y="0"/>
                  </a:moveTo>
                  <a:cubicBezTo>
                    <a:pt x="0" y="0"/>
                    <a:pt x="9" y="262"/>
                    <a:pt x="180" y="271"/>
                  </a:cubicBezTo>
                  <a:cubicBezTo>
                    <a:pt x="13025" y="748"/>
                    <a:pt x="25897" y="1253"/>
                    <a:pt x="38751" y="1442"/>
                  </a:cubicBezTo>
                  <a:cubicBezTo>
                    <a:pt x="39066" y="1442"/>
                    <a:pt x="39066" y="965"/>
                    <a:pt x="38751" y="947"/>
                  </a:cubicBezTo>
                  <a:cubicBezTo>
                    <a:pt x="25906" y="424"/>
                    <a:pt x="13025" y="234"/>
                    <a:pt x="180" y="0"/>
                  </a:cubicBezTo>
                  <a:close/>
                </a:path>
              </a:pathLst>
            </a:custGeom>
            <a:solidFill>
              <a:srgbClr val="A67A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6"/>
            <p:cNvSpPr/>
            <p:nvPr/>
          </p:nvSpPr>
          <p:spPr>
            <a:xfrm>
              <a:off x="2004625" y="3411050"/>
              <a:ext cx="976675" cy="36075"/>
            </a:xfrm>
            <a:custGeom>
              <a:avLst/>
              <a:gdLst/>
              <a:ahLst/>
              <a:cxnLst/>
              <a:rect l="l" t="t" r="r" b="b"/>
              <a:pathLst>
                <a:path w="39067" h="1443" extrusionOk="0">
                  <a:moveTo>
                    <a:pt x="180" y="0"/>
                  </a:moveTo>
                  <a:cubicBezTo>
                    <a:pt x="0" y="0"/>
                    <a:pt x="9" y="262"/>
                    <a:pt x="180" y="271"/>
                  </a:cubicBezTo>
                  <a:cubicBezTo>
                    <a:pt x="13025" y="748"/>
                    <a:pt x="25897" y="1253"/>
                    <a:pt x="38751" y="1442"/>
                  </a:cubicBezTo>
                  <a:cubicBezTo>
                    <a:pt x="39066" y="1442"/>
                    <a:pt x="39066" y="965"/>
                    <a:pt x="38751" y="947"/>
                  </a:cubicBezTo>
                  <a:cubicBezTo>
                    <a:pt x="25906" y="424"/>
                    <a:pt x="13025" y="234"/>
                    <a:pt x="180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5" name="Google Shape;85;p6"/>
          <p:cNvSpPr txBox="1">
            <a:spLocks noGrp="1"/>
          </p:cNvSpPr>
          <p:nvPr>
            <p:ph type="title"/>
          </p:nvPr>
        </p:nvSpPr>
        <p:spPr>
          <a:xfrm>
            <a:off x="538575" y="538575"/>
            <a:ext cx="8067000" cy="20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200">
                <a:latin typeface="Itim"/>
                <a:ea typeface="Itim"/>
                <a:cs typeface="Itim"/>
                <a:sym typeface="Iti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6"/>
          <p:cNvSpPr/>
          <p:nvPr/>
        </p:nvSpPr>
        <p:spPr>
          <a:xfrm flipH="1">
            <a:off x="8525370" y="-21500"/>
            <a:ext cx="771000" cy="51651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" name="Google Shape;87;p6"/>
          <p:cNvGrpSpPr/>
          <p:nvPr/>
        </p:nvGrpSpPr>
        <p:grpSpPr>
          <a:xfrm rot="-1119692" flipH="1">
            <a:off x="4026316" y="3799452"/>
            <a:ext cx="1491418" cy="1538339"/>
            <a:chOff x="1492000" y="427450"/>
            <a:chExt cx="1188000" cy="1225375"/>
          </a:xfrm>
        </p:grpSpPr>
        <p:sp>
          <p:nvSpPr>
            <p:cNvPr id="88" name="Google Shape;88;p6"/>
            <p:cNvSpPr/>
            <p:nvPr/>
          </p:nvSpPr>
          <p:spPr>
            <a:xfrm>
              <a:off x="1492000" y="427450"/>
              <a:ext cx="1188000" cy="1225375"/>
            </a:xfrm>
            <a:custGeom>
              <a:avLst/>
              <a:gdLst/>
              <a:ahLst/>
              <a:cxnLst/>
              <a:rect l="l" t="t" r="r" b="b"/>
              <a:pathLst>
                <a:path w="47520" h="49015" extrusionOk="0">
                  <a:moveTo>
                    <a:pt x="44863" y="698"/>
                  </a:moveTo>
                  <a:lnTo>
                    <a:pt x="44863" y="698"/>
                  </a:lnTo>
                  <a:cubicBezTo>
                    <a:pt x="45260" y="745"/>
                    <a:pt x="45657" y="763"/>
                    <a:pt x="46048" y="763"/>
                  </a:cubicBezTo>
                  <a:cubicBezTo>
                    <a:pt x="46274" y="763"/>
                    <a:pt x="46497" y="757"/>
                    <a:pt x="46717" y="748"/>
                  </a:cubicBezTo>
                  <a:lnTo>
                    <a:pt x="46717" y="748"/>
                  </a:lnTo>
                  <a:cubicBezTo>
                    <a:pt x="46667" y="8567"/>
                    <a:pt x="46617" y="16387"/>
                    <a:pt x="46642" y="24207"/>
                  </a:cubicBezTo>
                  <a:cubicBezTo>
                    <a:pt x="46667" y="32076"/>
                    <a:pt x="46366" y="40046"/>
                    <a:pt x="46868" y="47891"/>
                  </a:cubicBezTo>
                  <a:cubicBezTo>
                    <a:pt x="46818" y="47891"/>
                    <a:pt x="46792" y="47866"/>
                    <a:pt x="46767" y="47866"/>
                  </a:cubicBezTo>
                  <a:cubicBezTo>
                    <a:pt x="39987" y="48053"/>
                    <a:pt x="33211" y="48100"/>
                    <a:pt x="26436" y="48100"/>
                  </a:cubicBezTo>
                  <a:cubicBezTo>
                    <a:pt x="19684" y="48100"/>
                    <a:pt x="12934" y="48054"/>
                    <a:pt x="6180" y="48054"/>
                  </a:cubicBezTo>
                  <a:cubicBezTo>
                    <a:pt x="4304" y="48054"/>
                    <a:pt x="2428" y="48057"/>
                    <a:pt x="552" y="48066"/>
                  </a:cubicBezTo>
                  <a:cubicBezTo>
                    <a:pt x="802" y="38116"/>
                    <a:pt x="1203" y="28066"/>
                    <a:pt x="1203" y="18066"/>
                  </a:cubicBezTo>
                  <a:cubicBezTo>
                    <a:pt x="1203" y="12452"/>
                    <a:pt x="1078" y="6863"/>
                    <a:pt x="727" y="1299"/>
                  </a:cubicBezTo>
                  <a:lnTo>
                    <a:pt x="752" y="1299"/>
                  </a:lnTo>
                  <a:cubicBezTo>
                    <a:pt x="1098" y="1362"/>
                    <a:pt x="1492" y="1415"/>
                    <a:pt x="1880" y="1415"/>
                  </a:cubicBezTo>
                  <a:cubicBezTo>
                    <a:pt x="2112" y="1415"/>
                    <a:pt x="2341" y="1396"/>
                    <a:pt x="2557" y="1349"/>
                  </a:cubicBezTo>
                  <a:lnTo>
                    <a:pt x="2557" y="1349"/>
                  </a:lnTo>
                  <a:cubicBezTo>
                    <a:pt x="2406" y="1650"/>
                    <a:pt x="2406" y="2051"/>
                    <a:pt x="2582" y="2377"/>
                  </a:cubicBezTo>
                  <a:cubicBezTo>
                    <a:pt x="2901" y="2970"/>
                    <a:pt x="3636" y="3314"/>
                    <a:pt x="4314" y="3314"/>
                  </a:cubicBezTo>
                  <a:cubicBezTo>
                    <a:pt x="4381" y="3314"/>
                    <a:pt x="4447" y="3311"/>
                    <a:pt x="4512" y="3304"/>
                  </a:cubicBezTo>
                  <a:cubicBezTo>
                    <a:pt x="5740" y="3229"/>
                    <a:pt x="6316" y="1700"/>
                    <a:pt x="5539" y="873"/>
                  </a:cubicBezTo>
                  <a:lnTo>
                    <a:pt x="5539" y="873"/>
                  </a:lnTo>
                  <a:cubicBezTo>
                    <a:pt x="5943" y="910"/>
                    <a:pt x="6360" y="933"/>
                    <a:pt x="6771" y="933"/>
                  </a:cubicBezTo>
                  <a:cubicBezTo>
                    <a:pt x="6921" y="933"/>
                    <a:pt x="7071" y="930"/>
                    <a:pt x="7218" y="923"/>
                  </a:cubicBezTo>
                  <a:lnTo>
                    <a:pt x="7218" y="923"/>
                  </a:lnTo>
                  <a:cubicBezTo>
                    <a:pt x="6918" y="1199"/>
                    <a:pt x="6742" y="1700"/>
                    <a:pt x="6792" y="2101"/>
                  </a:cubicBezTo>
                  <a:cubicBezTo>
                    <a:pt x="6842" y="2778"/>
                    <a:pt x="7344" y="3254"/>
                    <a:pt x="7995" y="3354"/>
                  </a:cubicBezTo>
                  <a:cubicBezTo>
                    <a:pt x="8078" y="3367"/>
                    <a:pt x="8161" y="3373"/>
                    <a:pt x="8244" y="3373"/>
                  </a:cubicBezTo>
                  <a:cubicBezTo>
                    <a:pt x="8813" y="3373"/>
                    <a:pt x="9362" y="3077"/>
                    <a:pt x="9624" y="2552"/>
                  </a:cubicBezTo>
                  <a:cubicBezTo>
                    <a:pt x="9850" y="2076"/>
                    <a:pt x="9850" y="1475"/>
                    <a:pt x="9599" y="998"/>
                  </a:cubicBezTo>
                  <a:cubicBezTo>
                    <a:pt x="10025" y="998"/>
                    <a:pt x="10451" y="973"/>
                    <a:pt x="10903" y="898"/>
                  </a:cubicBezTo>
                  <a:lnTo>
                    <a:pt x="10903" y="898"/>
                  </a:lnTo>
                  <a:cubicBezTo>
                    <a:pt x="10652" y="1149"/>
                    <a:pt x="10527" y="1500"/>
                    <a:pt x="10552" y="1876"/>
                  </a:cubicBezTo>
                  <a:cubicBezTo>
                    <a:pt x="10627" y="2527"/>
                    <a:pt x="11178" y="3029"/>
                    <a:pt x="11830" y="3104"/>
                  </a:cubicBezTo>
                  <a:cubicBezTo>
                    <a:pt x="11905" y="3116"/>
                    <a:pt x="11981" y="3122"/>
                    <a:pt x="12056" y="3122"/>
                  </a:cubicBezTo>
                  <a:cubicBezTo>
                    <a:pt x="12607" y="3122"/>
                    <a:pt x="13138" y="2806"/>
                    <a:pt x="13359" y="2277"/>
                  </a:cubicBezTo>
                  <a:cubicBezTo>
                    <a:pt x="13559" y="1826"/>
                    <a:pt x="13509" y="1299"/>
                    <a:pt x="13258" y="898"/>
                  </a:cubicBezTo>
                  <a:cubicBezTo>
                    <a:pt x="13576" y="898"/>
                    <a:pt x="13904" y="909"/>
                    <a:pt x="14237" y="909"/>
                  </a:cubicBezTo>
                  <a:cubicBezTo>
                    <a:pt x="14403" y="909"/>
                    <a:pt x="14570" y="907"/>
                    <a:pt x="14737" y="898"/>
                  </a:cubicBezTo>
                  <a:lnTo>
                    <a:pt x="14737" y="898"/>
                  </a:lnTo>
                  <a:cubicBezTo>
                    <a:pt x="14273" y="1850"/>
                    <a:pt x="14626" y="3103"/>
                    <a:pt x="15816" y="3103"/>
                  </a:cubicBezTo>
                  <a:cubicBezTo>
                    <a:pt x="15911" y="3103"/>
                    <a:pt x="16010" y="3095"/>
                    <a:pt x="16116" y="3079"/>
                  </a:cubicBezTo>
                  <a:cubicBezTo>
                    <a:pt x="17268" y="2928"/>
                    <a:pt x="17644" y="1625"/>
                    <a:pt x="17093" y="798"/>
                  </a:cubicBezTo>
                  <a:lnTo>
                    <a:pt x="17093" y="798"/>
                  </a:lnTo>
                  <a:cubicBezTo>
                    <a:pt x="17569" y="823"/>
                    <a:pt x="18070" y="823"/>
                    <a:pt x="18572" y="823"/>
                  </a:cubicBezTo>
                  <a:cubicBezTo>
                    <a:pt x="18183" y="1796"/>
                    <a:pt x="18761" y="2957"/>
                    <a:pt x="19917" y="2957"/>
                  </a:cubicBezTo>
                  <a:cubicBezTo>
                    <a:pt x="19952" y="2957"/>
                    <a:pt x="19989" y="2956"/>
                    <a:pt x="20025" y="2953"/>
                  </a:cubicBezTo>
                  <a:cubicBezTo>
                    <a:pt x="21103" y="2878"/>
                    <a:pt x="21604" y="1775"/>
                    <a:pt x="21203" y="898"/>
                  </a:cubicBezTo>
                  <a:lnTo>
                    <a:pt x="21203" y="898"/>
                  </a:lnTo>
                  <a:cubicBezTo>
                    <a:pt x="21579" y="923"/>
                    <a:pt x="21930" y="923"/>
                    <a:pt x="22306" y="923"/>
                  </a:cubicBezTo>
                  <a:cubicBezTo>
                    <a:pt x="21963" y="1782"/>
                    <a:pt x="22460" y="2905"/>
                    <a:pt x="23492" y="2905"/>
                  </a:cubicBezTo>
                  <a:cubicBezTo>
                    <a:pt x="23514" y="2905"/>
                    <a:pt x="23536" y="2904"/>
                    <a:pt x="23559" y="2903"/>
                  </a:cubicBezTo>
                  <a:cubicBezTo>
                    <a:pt x="24436" y="2878"/>
                    <a:pt x="25339" y="1775"/>
                    <a:pt x="25013" y="1024"/>
                  </a:cubicBezTo>
                  <a:cubicBezTo>
                    <a:pt x="25489" y="998"/>
                    <a:pt x="25940" y="998"/>
                    <a:pt x="26391" y="923"/>
                  </a:cubicBezTo>
                  <a:lnTo>
                    <a:pt x="26391" y="923"/>
                  </a:lnTo>
                  <a:cubicBezTo>
                    <a:pt x="26141" y="1450"/>
                    <a:pt x="25990" y="2001"/>
                    <a:pt x="26391" y="2502"/>
                  </a:cubicBezTo>
                  <a:cubicBezTo>
                    <a:pt x="26730" y="2921"/>
                    <a:pt x="27291" y="3117"/>
                    <a:pt x="27809" y="3117"/>
                  </a:cubicBezTo>
                  <a:cubicBezTo>
                    <a:pt x="27942" y="3117"/>
                    <a:pt x="28073" y="3104"/>
                    <a:pt x="28196" y="3079"/>
                  </a:cubicBezTo>
                  <a:cubicBezTo>
                    <a:pt x="29173" y="2828"/>
                    <a:pt x="29675" y="1625"/>
                    <a:pt x="29073" y="923"/>
                  </a:cubicBezTo>
                  <a:lnTo>
                    <a:pt x="30226" y="923"/>
                  </a:lnTo>
                  <a:cubicBezTo>
                    <a:pt x="29910" y="1969"/>
                    <a:pt x="30584" y="3132"/>
                    <a:pt x="31769" y="3132"/>
                  </a:cubicBezTo>
                  <a:cubicBezTo>
                    <a:pt x="31806" y="3132"/>
                    <a:pt x="31843" y="3131"/>
                    <a:pt x="31880" y="3129"/>
                  </a:cubicBezTo>
                  <a:cubicBezTo>
                    <a:pt x="33108" y="3029"/>
                    <a:pt x="33685" y="1750"/>
                    <a:pt x="33208" y="773"/>
                  </a:cubicBezTo>
                  <a:lnTo>
                    <a:pt x="33208" y="773"/>
                  </a:lnTo>
                  <a:cubicBezTo>
                    <a:pt x="33559" y="798"/>
                    <a:pt x="33885" y="823"/>
                    <a:pt x="34236" y="848"/>
                  </a:cubicBezTo>
                  <a:cubicBezTo>
                    <a:pt x="33885" y="1800"/>
                    <a:pt x="34436" y="2928"/>
                    <a:pt x="35589" y="2928"/>
                  </a:cubicBezTo>
                  <a:cubicBezTo>
                    <a:pt x="35602" y="2929"/>
                    <a:pt x="35614" y="2929"/>
                    <a:pt x="35626" y="2929"/>
                  </a:cubicBezTo>
                  <a:cubicBezTo>
                    <a:pt x="36682" y="2929"/>
                    <a:pt x="37315" y="1865"/>
                    <a:pt x="37018" y="973"/>
                  </a:cubicBezTo>
                  <a:cubicBezTo>
                    <a:pt x="37319" y="948"/>
                    <a:pt x="37645" y="923"/>
                    <a:pt x="37945" y="898"/>
                  </a:cubicBezTo>
                  <a:lnTo>
                    <a:pt x="37945" y="898"/>
                  </a:lnTo>
                  <a:cubicBezTo>
                    <a:pt x="37695" y="1775"/>
                    <a:pt x="38221" y="2753"/>
                    <a:pt x="39274" y="2803"/>
                  </a:cubicBezTo>
                  <a:cubicBezTo>
                    <a:pt x="39298" y="2804"/>
                    <a:pt x="39323" y="2805"/>
                    <a:pt x="39347" y="2805"/>
                  </a:cubicBezTo>
                  <a:cubicBezTo>
                    <a:pt x="40334" y="2805"/>
                    <a:pt x="40996" y="1829"/>
                    <a:pt x="40727" y="948"/>
                  </a:cubicBezTo>
                  <a:lnTo>
                    <a:pt x="40727" y="948"/>
                  </a:lnTo>
                  <a:cubicBezTo>
                    <a:pt x="41028" y="1024"/>
                    <a:pt x="41329" y="1049"/>
                    <a:pt x="41630" y="1074"/>
                  </a:cubicBezTo>
                  <a:cubicBezTo>
                    <a:pt x="41228" y="1800"/>
                    <a:pt x="41880" y="2928"/>
                    <a:pt x="42858" y="3079"/>
                  </a:cubicBezTo>
                  <a:cubicBezTo>
                    <a:pt x="42948" y="3092"/>
                    <a:pt x="43038" y="3099"/>
                    <a:pt x="43126" y="3099"/>
                  </a:cubicBezTo>
                  <a:cubicBezTo>
                    <a:pt x="44355" y="3099"/>
                    <a:pt x="45307" y="1844"/>
                    <a:pt x="44863" y="698"/>
                  </a:cubicBezTo>
                  <a:close/>
                  <a:moveTo>
                    <a:pt x="47088" y="0"/>
                  </a:moveTo>
                  <a:cubicBezTo>
                    <a:pt x="46975" y="0"/>
                    <a:pt x="46861" y="48"/>
                    <a:pt x="46792" y="146"/>
                  </a:cubicBezTo>
                  <a:cubicBezTo>
                    <a:pt x="46603" y="146"/>
                    <a:pt x="46411" y="145"/>
                    <a:pt x="46218" y="145"/>
                  </a:cubicBezTo>
                  <a:cubicBezTo>
                    <a:pt x="45543" y="145"/>
                    <a:pt x="44854" y="160"/>
                    <a:pt x="44211" y="297"/>
                  </a:cubicBezTo>
                  <a:cubicBezTo>
                    <a:pt x="44061" y="347"/>
                    <a:pt x="44061" y="572"/>
                    <a:pt x="44211" y="597"/>
                  </a:cubicBezTo>
                  <a:lnTo>
                    <a:pt x="44286" y="597"/>
                  </a:lnTo>
                  <a:cubicBezTo>
                    <a:pt x="44462" y="1199"/>
                    <a:pt x="44512" y="1851"/>
                    <a:pt x="43935" y="2277"/>
                  </a:cubicBezTo>
                  <a:cubicBezTo>
                    <a:pt x="43706" y="2437"/>
                    <a:pt x="43435" y="2556"/>
                    <a:pt x="43161" y="2556"/>
                  </a:cubicBezTo>
                  <a:cubicBezTo>
                    <a:pt x="43135" y="2556"/>
                    <a:pt x="43109" y="2555"/>
                    <a:pt x="43083" y="2552"/>
                  </a:cubicBezTo>
                  <a:cubicBezTo>
                    <a:pt x="42908" y="2502"/>
                    <a:pt x="42757" y="2452"/>
                    <a:pt x="42582" y="2427"/>
                  </a:cubicBezTo>
                  <a:cubicBezTo>
                    <a:pt x="41980" y="2126"/>
                    <a:pt x="41955" y="1675"/>
                    <a:pt x="42482" y="1099"/>
                  </a:cubicBezTo>
                  <a:cubicBezTo>
                    <a:pt x="42807" y="998"/>
                    <a:pt x="42732" y="547"/>
                    <a:pt x="42406" y="522"/>
                  </a:cubicBezTo>
                  <a:cubicBezTo>
                    <a:pt x="42002" y="490"/>
                    <a:pt x="41577" y="437"/>
                    <a:pt x="41158" y="437"/>
                  </a:cubicBezTo>
                  <a:cubicBezTo>
                    <a:pt x="40927" y="437"/>
                    <a:pt x="40699" y="453"/>
                    <a:pt x="40477" y="497"/>
                  </a:cubicBezTo>
                  <a:cubicBezTo>
                    <a:pt x="40451" y="489"/>
                    <a:pt x="40422" y="484"/>
                    <a:pt x="40393" y="484"/>
                  </a:cubicBezTo>
                  <a:cubicBezTo>
                    <a:pt x="40251" y="484"/>
                    <a:pt x="40093" y="582"/>
                    <a:pt x="40176" y="748"/>
                  </a:cubicBezTo>
                  <a:cubicBezTo>
                    <a:pt x="40426" y="1399"/>
                    <a:pt x="40226" y="2277"/>
                    <a:pt x="39374" y="2302"/>
                  </a:cubicBezTo>
                  <a:cubicBezTo>
                    <a:pt x="39362" y="2302"/>
                    <a:pt x="39351" y="2302"/>
                    <a:pt x="39340" y="2302"/>
                  </a:cubicBezTo>
                  <a:cubicBezTo>
                    <a:pt x="38464" y="2302"/>
                    <a:pt x="38177" y="1341"/>
                    <a:pt x="38622" y="698"/>
                  </a:cubicBezTo>
                  <a:cubicBezTo>
                    <a:pt x="38722" y="547"/>
                    <a:pt x="38597" y="297"/>
                    <a:pt x="38396" y="297"/>
                  </a:cubicBezTo>
                  <a:cubicBezTo>
                    <a:pt x="37845" y="372"/>
                    <a:pt x="37319" y="447"/>
                    <a:pt x="36792" y="572"/>
                  </a:cubicBezTo>
                  <a:cubicBezTo>
                    <a:pt x="36767" y="547"/>
                    <a:pt x="36742" y="522"/>
                    <a:pt x="36717" y="472"/>
                  </a:cubicBezTo>
                  <a:cubicBezTo>
                    <a:pt x="36687" y="435"/>
                    <a:pt x="36647" y="420"/>
                    <a:pt x="36606" y="420"/>
                  </a:cubicBezTo>
                  <a:cubicBezTo>
                    <a:pt x="36478" y="420"/>
                    <a:pt x="36335" y="571"/>
                    <a:pt x="36391" y="723"/>
                  </a:cubicBezTo>
                  <a:cubicBezTo>
                    <a:pt x="36341" y="798"/>
                    <a:pt x="36391" y="948"/>
                    <a:pt x="36492" y="973"/>
                  </a:cubicBezTo>
                  <a:cubicBezTo>
                    <a:pt x="36735" y="1630"/>
                    <a:pt x="36459" y="2429"/>
                    <a:pt x="35662" y="2429"/>
                  </a:cubicBezTo>
                  <a:cubicBezTo>
                    <a:pt x="35638" y="2429"/>
                    <a:pt x="35614" y="2429"/>
                    <a:pt x="35589" y="2427"/>
                  </a:cubicBezTo>
                  <a:cubicBezTo>
                    <a:pt x="34687" y="2402"/>
                    <a:pt x="34436" y="1374"/>
                    <a:pt x="34913" y="723"/>
                  </a:cubicBezTo>
                  <a:cubicBezTo>
                    <a:pt x="35063" y="572"/>
                    <a:pt x="34888" y="322"/>
                    <a:pt x="34687" y="322"/>
                  </a:cubicBezTo>
                  <a:cubicBezTo>
                    <a:pt x="34086" y="322"/>
                    <a:pt x="33509" y="322"/>
                    <a:pt x="32908" y="347"/>
                  </a:cubicBezTo>
                  <a:cubicBezTo>
                    <a:pt x="32873" y="312"/>
                    <a:pt x="32831" y="298"/>
                    <a:pt x="32787" y="298"/>
                  </a:cubicBezTo>
                  <a:cubicBezTo>
                    <a:pt x="32641" y="298"/>
                    <a:pt x="32485" y="462"/>
                    <a:pt x="32582" y="597"/>
                  </a:cubicBezTo>
                  <a:cubicBezTo>
                    <a:pt x="33098" y="1359"/>
                    <a:pt x="32867" y="2554"/>
                    <a:pt x="31843" y="2554"/>
                  </a:cubicBezTo>
                  <a:cubicBezTo>
                    <a:pt x="31822" y="2554"/>
                    <a:pt x="31801" y="2553"/>
                    <a:pt x="31780" y="2552"/>
                  </a:cubicBezTo>
                  <a:cubicBezTo>
                    <a:pt x="30827" y="2527"/>
                    <a:pt x="30477" y="1550"/>
                    <a:pt x="30878" y="798"/>
                  </a:cubicBezTo>
                  <a:cubicBezTo>
                    <a:pt x="31003" y="623"/>
                    <a:pt x="30853" y="397"/>
                    <a:pt x="30652" y="397"/>
                  </a:cubicBezTo>
                  <a:cubicBezTo>
                    <a:pt x="29975" y="397"/>
                    <a:pt x="29374" y="497"/>
                    <a:pt x="28722" y="648"/>
                  </a:cubicBezTo>
                  <a:cubicBezTo>
                    <a:pt x="28697" y="623"/>
                    <a:pt x="28647" y="597"/>
                    <a:pt x="28622" y="572"/>
                  </a:cubicBezTo>
                  <a:cubicBezTo>
                    <a:pt x="28590" y="561"/>
                    <a:pt x="28559" y="556"/>
                    <a:pt x="28528" y="556"/>
                  </a:cubicBezTo>
                  <a:cubicBezTo>
                    <a:pt x="28295" y="556"/>
                    <a:pt x="28127" y="863"/>
                    <a:pt x="28371" y="973"/>
                  </a:cubicBezTo>
                  <a:cubicBezTo>
                    <a:pt x="29098" y="1349"/>
                    <a:pt x="28923" y="2277"/>
                    <a:pt x="28196" y="2552"/>
                  </a:cubicBezTo>
                  <a:cubicBezTo>
                    <a:pt x="28045" y="2590"/>
                    <a:pt x="27901" y="2609"/>
                    <a:pt x="27760" y="2609"/>
                  </a:cubicBezTo>
                  <a:cubicBezTo>
                    <a:pt x="27619" y="2609"/>
                    <a:pt x="27482" y="2590"/>
                    <a:pt x="27344" y="2552"/>
                  </a:cubicBezTo>
                  <a:cubicBezTo>
                    <a:pt x="26517" y="2001"/>
                    <a:pt x="26391" y="1399"/>
                    <a:pt x="26993" y="798"/>
                  </a:cubicBezTo>
                  <a:cubicBezTo>
                    <a:pt x="27118" y="623"/>
                    <a:pt x="27043" y="372"/>
                    <a:pt x="26817" y="372"/>
                  </a:cubicBezTo>
                  <a:cubicBezTo>
                    <a:pt x="26091" y="397"/>
                    <a:pt x="25339" y="497"/>
                    <a:pt x="24612" y="572"/>
                  </a:cubicBezTo>
                  <a:cubicBezTo>
                    <a:pt x="24587" y="572"/>
                    <a:pt x="24562" y="547"/>
                    <a:pt x="24537" y="547"/>
                  </a:cubicBezTo>
                  <a:cubicBezTo>
                    <a:pt x="24503" y="522"/>
                    <a:pt x="24467" y="511"/>
                    <a:pt x="24432" y="511"/>
                  </a:cubicBezTo>
                  <a:cubicBezTo>
                    <a:pt x="24361" y="511"/>
                    <a:pt x="24294" y="556"/>
                    <a:pt x="24261" y="623"/>
                  </a:cubicBezTo>
                  <a:cubicBezTo>
                    <a:pt x="24086" y="698"/>
                    <a:pt x="24111" y="998"/>
                    <a:pt x="24336" y="998"/>
                  </a:cubicBezTo>
                  <a:lnTo>
                    <a:pt x="24436" y="998"/>
                  </a:lnTo>
                  <a:cubicBezTo>
                    <a:pt x="24637" y="1299"/>
                    <a:pt x="24512" y="1800"/>
                    <a:pt x="24336" y="2026"/>
                  </a:cubicBezTo>
                  <a:cubicBezTo>
                    <a:pt x="24134" y="2249"/>
                    <a:pt x="23882" y="2373"/>
                    <a:pt x="23608" y="2373"/>
                  </a:cubicBezTo>
                  <a:cubicBezTo>
                    <a:pt x="23543" y="2373"/>
                    <a:pt x="23476" y="2366"/>
                    <a:pt x="23409" y="2352"/>
                  </a:cubicBezTo>
                  <a:cubicBezTo>
                    <a:pt x="22732" y="2252"/>
                    <a:pt x="22381" y="1425"/>
                    <a:pt x="22857" y="823"/>
                  </a:cubicBezTo>
                  <a:cubicBezTo>
                    <a:pt x="22983" y="673"/>
                    <a:pt x="22908" y="472"/>
                    <a:pt x="22707" y="447"/>
                  </a:cubicBezTo>
                  <a:cubicBezTo>
                    <a:pt x="22439" y="428"/>
                    <a:pt x="22171" y="420"/>
                    <a:pt x="21903" y="420"/>
                  </a:cubicBezTo>
                  <a:cubicBezTo>
                    <a:pt x="21469" y="420"/>
                    <a:pt x="21036" y="441"/>
                    <a:pt x="20602" y="472"/>
                  </a:cubicBezTo>
                  <a:cubicBezTo>
                    <a:pt x="20351" y="497"/>
                    <a:pt x="20351" y="848"/>
                    <a:pt x="20602" y="873"/>
                  </a:cubicBezTo>
                  <a:lnTo>
                    <a:pt x="20652" y="873"/>
                  </a:lnTo>
                  <a:cubicBezTo>
                    <a:pt x="21028" y="1525"/>
                    <a:pt x="20777" y="2452"/>
                    <a:pt x="19925" y="2452"/>
                  </a:cubicBezTo>
                  <a:cubicBezTo>
                    <a:pt x="18998" y="2452"/>
                    <a:pt x="18747" y="1349"/>
                    <a:pt x="19198" y="698"/>
                  </a:cubicBezTo>
                  <a:cubicBezTo>
                    <a:pt x="19299" y="547"/>
                    <a:pt x="19173" y="322"/>
                    <a:pt x="18973" y="322"/>
                  </a:cubicBezTo>
                  <a:cubicBezTo>
                    <a:pt x="18529" y="322"/>
                    <a:pt x="18085" y="305"/>
                    <a:pt x="17641" y="305"/>
                  </a:cubicBezTo>
                  <a:cubicBezTo>
                    <a:pt x="17308" y="305"/>
                    <a:pt x="16975" y="315"/>
                    <a:pt x="16642" y="347"/>
                  </a:cubicBezTo>
                  <a:lnTo>
                    <a:pt x="16592" y="347"/>
                  </a:lnTo>
                  <a:cubicBezTo>
                    <a:pt x="16592" y="347"/>
                    <a:pt x="16567" y="322"/>
                    <a:pt x="16542" y="322"/>
                  </a:cubicBezTo>
                  <a:cubicBezTo>
                    <a:pt x="16503" y="299"/>
                    <a:pt x="16465" y="289"/>
                    <a:pt x="16428" y="289"/>
                  </a:cubicBezTo>
                  <a:cubicBezTo>
                    <a:pt x="16226" y="289"/>
                    <a:pt x="16083" y="595"/>
                    <a:pt x="16316" y="723"/>
                  </a:cubicBezTo>
                  <a:cubicBezTo>
                    <a:pt x="17068" y="1224"/>
                    <a:pt x="17118" y="2427"/>
                    <a:pt x="16065" y="2628"/>
                  </a:cubicBezTo>
                  <a:cubicBezTo>
                    <a:pt x="16001" y="2641"/>
                    <a:pt x="15937" y="2648"/>
                    <a:pt x="15874" y="2648"/>
                  </a:cubicBezTo>
                  <a:cubicBezTo>
                    <a:pt x="15009" y="2648"/>
                    <a:pt x="14351" y="1430"/>
                    <a:pt x="15238" y="823"/>
                  </a:cubicBezTo>
                  <a:cubicBezTo>
                    <a:pt x="15414" y="723"/>
                    <a:pt x="15339" y="472"/>
                    <a:pt x="15113" y="447"/>
                  </a:cubicBezTo>
                  <a:cubicBezTo>
                    <a:pt x="14835" y="428"/>
                    <a:pt x="14558" y="420"/>
                    <a:pt x="14279" y="420"/>
                  </a:cubicBezTo>
                  <a:cubicBezTo>
                    <a:pt x="13827" y="420"/>
                    <a:pt x="13372" y="441"/>
                    <a:pt x="12908" y="472"/>
                  </a:cubicBezTo>
                  <a:cubicBezTo>
                    <a:pt x="12882" y="497"/>
                    <a:pt x="12857" y="497"/>
                    <a:pt x="12807" y="522"/>
                  </a:cubicBezTo>
                  <a:cubicBezTo>
                    <a:pt x="12682" y="522"/>
                    <a:pt x="12582" y="748"/>
                    <a:pt x="12682" y="898"/>
                  </a:cubicBezTo>
                  <a:cubicBezTo>
                    <a:pt x="13208" y="1525"/>
                    <a:pt x="13008" y="2628"/>
                    <a:pt x="12030" y="2628"/>
                  </a:cubicBezTo>
                  <a:cubicBezTo>
                    <a:pt x="11103" y="2628"/>
                    <a:pt x="10627" y="1274"/>
                    <a:pt x="11604" y="923"/>
                  </a:cubicBezTo>
                  <a:cubicBezTo>
                    <a:pt x="11730" y="873"/>
                    <a:pt x="11730" y="698"/>
                    <a:pt x="11629" y="673"/>
                  </a:cubicBezTo>
                  <a:cubicBezTo>
                    <a:pt x="11604" y="572"/>
                    <a:pt x="11554" y="472"/>
                    <a:pt x="11429" y="472"/>
                  </a:cubicBezTo>
                  <a:cubicBezTo>
                    <a:pt x="11209" y="457"/>
                    <a:pt x="10984" y="449"/>
                    <a:pt x="10758" y="449"/>
                  </a:cubicBezTo>
                  <a:cubicBezTo>
                    <a:pt x="10236" y="449"/>
                    <a:pt x="9705" y="493"/>
                    <a:pt x="9198" y="597"/>
                  </a:cubicBezTo>
                  <a:cubicBezTo>
                    <a:pt x="9187" y="596"/>
                    <a:pt x="9176" y="595"/>
                    <a:pt x="9164" y="595"/>
                  </a:cubicBezTo>
                  <a:cubicBezTo>
                    <a:pt x="9020" y="595"/>
                    <a:pt x="8857" y="736"/>
                    <a:pt x="8973" y="898"/>
                  </a:cubicBezTo>
                  <a:cubicBezTo>
                    <a:pt x="9248" y="1299"/>
                    <a:pt x="9424" y="1750"/>
                    <a:pt x="9223" y="2227"/>
                  </a:cubicBezTo>
                  <a:cubicBezTo>
                    <a:pt x="9070" y="2620"/>
                    <a:pt x="8688" y="2842"/>
                    <a:pt x="8276" y="2842"/>
                  </a:cubicBezTo>
                  <a:cubicBezTo>
                    <a:pt x="8216" y="2842"/>
                    <a:pt x="8156" y="2838"/>
                    <a:pt x="8095" y="2828"/>
                  </a:cubicBezTo>
                  <a:cubicBezTo>
                    <a:pt x="7669" y="2778"/>
                    <a:pt x="7344" y="2452"/>
                    <a:pt x="7344" y="2001"/>
                  </a:cubicBezTo>
                  <a:cubicBezTo>
                    <a:pt x="7319" y="1600"/>
                    <a:pt x="7544" y="1299"/>
                    <a:pt x="7845" y="1024"/>
                  </a:cubicBezTo>
                  <a:cubicBezTo>
                    <a:pt x="7920" y="948"/>
                    <a:pt x="7920" y="873"/>
                    <a:pt x="7870" y="798"/>
                  </a:cubicBezTo>
                  <a:cubicBezTo>
                    <a:pt x="7945" y="698"/>
                    <a:pt x="7895" y="497"/>
                    <a:pt x="7770" y="472"/>
                  </a:cubicBezTo>
                  <a:cubicBezTo>
                    <a:pt x="7476" y="428"/>
                    <a:pt x="7177" y="412"/>
                    <a:pt x="6874" y="412"/>
                  </a:cubicBezTo>
                  <a:cubicBezTo>
                    <a:pt x="6324" y="412"/>
                    <a:pt x="5763" y="465"/>
                    <a:pt x="5213" y="497"/>
                  </a:cubicBezTo>
                  <a:cubicBezTo>
                    <a:pt x="5163" y="497"/>
                    <a:pt x="5113" y="522"/>
                    <a:pt x="5088" y="572"/>
                  </a:cubicBezTo>
                  <a:cubicBezTo>
                    <a:pt x="5069" y="567"/>
                    <a:pt x="5050" y="565"/>
                    <a:pt x="5032" y="565"/>
                  </a:cubicBezTo>
                  <a:cubicBezTo>
                    <a:pt x="4879" y="565"/>
                    <a:pt x="4756" y="736"/>
                    <a:pt x="4913" y="848"/>
                  </a:cubicBezTo>
                  <a:cubicBezTo>
                    <a:pt x="5213" y="1099"/>
                    <a:pt x="5464" y="1425"/>
                    <a:pt x="5439" y="1826"/>
                  </a:cubicBezTo>
                  <a:cubicBezTo>
                    <a:pt x="5389" y="2327"/>
                    <a:pt x="4988" y="2728"/>
                    <a:pt x="4512" y="2778"/>
                  </a:cubicBezTo>
                  <a:cubicBezTo>
                    <a:pt x="4478" y="2781"/>
                    <a:pt x="4444" y="2783"/>
                    <a:pt x="4409" y="2783"/>
                  </a:cubicBezTo>
                  <a:cubicBezTo>
                    <a:pt x="3603" y="2783"/>
                    <a:pt x="2415" y="1966"/>
                    <a:pt x="3208" y="1149"/>
                  </a:cubicBezTo>
                  <a:cubicBezTo>
                    <a:pt x="3312" y="1045"/>
                    <a:pt x="3210" y="873"/>
                    <a:pt x="3087" y="873"/>
                  </a:cubicBezTo>
                  <a:cubicBezTo>
                    <a:pt x="3061" y="873"/>
                    <a:pt x="3034" y="881"/>
                    <a:pt x="3008" y="898"/>
                  </a:cubicBezTo>
                  <a:lnTo>
                    <a:pt x="2983" y="898"/>
                  </a:lnTo>
                  <a:cubicBezTo>
                    <a:pt x="2933" y="873"/>
                    <a:pt x="2907" y="848"/>
                    <a:pt x="2857" y="848"/>
                  </a:cubicBezTo>
                  <a:cubicBezTo>
                    <a:pt x="2773" y="836"/>
                    <a:pt x="2689" y="831"/>
                    <a:pt x="2605" y="831"/>
                  </a:cubicBezTo>
                  <a:cubicBezTo>
                    <a:pt x="2339" y="831"/>
                    <a:pt x="2077" y="879"/>
                    <a:pt x="1830" y="898"/>
                  </a:cubicBezTo>
                  <a:cubicBezTo>
                    <a:pt x="1479" y="923"/>
                    <a:pt x="1153" y="923"/>
                    <a:pt x="802" y="923"/>
                  </a:cubicBezTo>
                  <a:cubicBezTo>
                    <a:pt x="752" y="923"/>
                    <a:pt x="727" y="923"/>
                    <a:pt x="702" y="948"/>
                  </a:cubicBezTo>
                  <a:cubicBezTo>
                    <a:pt x="669" y="893"/>
                    <a:pt x="606" y="862"/>
                    <a:pt x="547" y="862"/>
                  </a:cubicBezTo>
                  <a:cubicBezTo>
                    <a:pt x="472" y="862"/>
                    <a:pt x="401" y="912"/>
                    <a:pt x="401" y="1024"/>
                  </a:cubicBezTo>
                  <a:cubicBezTo>
                    <a:pt x="151" y="8693"/>
                    <a:pt x="552" y="16412"/>
                    <a:pt x="501" y="24106"/>
                  </a:cubicBezTo>
                  <a:cubicBezTo>
                    <a:pt x="451" y="32126"/>
                    <a:pt x="226" y="40147"/>
                    <a:pt x="0" y="48167"/>
                  </a:cubicBezTo>
                  <a:cubicBezTo>
                    <a:pt x="0" y="48346"/>
                    <a:pt x="141" y="48435"/>
                    <a:pt x="276" y="48435"/>
                  </a:cubicBezTo>
                  <a:cubicBezTo>
                    <a:pt x="330" y="48435"/>
                    <a:pt x="383" y="48421"/>
                    <a:pt x="426" y="48392"/>
                  </a:cubicBezTo>
                  <a:cubicBezTo>
                    <a:pt x="451" y="48417"/>
                    <a:pt x="501" y="48442"/>
                    <a:pt x="552" y="48442"/>
                  </a:cubicBezTo>
                  <a:cubicBezTo>
                    <a:pt x="6395" y="48873"/>
                    <a:pt x="12274" y="49015"/>
                    <a:pt x="18164" y="49015"/>
                  </a:cubicBezTo>
                  <a:cubicBezTo>
                    <a:pt x="27709" y="49015"/>
                    <a:pt x="37282" y="48642"/>
                    <a:pt x="46767" y="48518"/>
                  </a:cubicBezTo>
                  <a:cubicBezTo>
                    <a:pt x="46968" y="48518"/>
                    <a:pt x="47068" y="48367"/>
                    <a:pt x="47068" y="48217"/>
                  </a:cubicBezTo>
                  <a:cubicBezTo>
                    <a:pt x="47118" y="48217"/>
                    <a:pt x="47193" y="48167"/>
                    <a:pt x="47193" y="48066"/>
                  </a:cubicBezTo>
                  <a:cubicBezTo>
                    <a:pt x="47519" y="40147"/>
                    <a:pt x="47118" y="32152"/>
                    <a:pt x="47168" y="24207"/>
                  </a:cubicBezTo>
                  <a:cubicBezTo>
                    <a:pt x="47193" y="16237"/>
                    <a:pt x="47269" y="8292"/>
                    <a:pt x="47419" y="347"/>
                  </a:cubicBezTo>
                  <a:cubicBezTo>
                    <a:pt x="47434" y="118"/>
                    <a:pt x="47263" y="0"/>
                    <a:pt x="47088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6"/>
            <p:cNvSpPr/>
            <p:nvPr/>
          </p:nvSpPr>
          <p:spPr>
            <a:xfrm>
              <a:off x="1505775" y="444875"/>
              <a:ext cx="1157925" cy="1185100"/>
            </a:xfrm>
            <a:custGeom>
              <a:avLst/>
              <a:gdLst/>
              <a:ahLst/>
              <a:cxnLst/>
              <a:rect l="l" t="t" r="r" b="b"/>
              <a:pathLst>
                <a:path w="46317" h="47404" extrusionOk="0">
                  <a:moveTo>
                    <a:pt x="19694" y="12839"/>
                  </a:moveTo>
                  <a:cubicBezTo>
                    <a:pt x="25666" y="12839"/>
                    <a:pt x="31640" y="12924"/>
                    <a:pt x="37606" y="12924"/>
                  </a:cubicBezTo>
                  <a:cubicBezTo>
                    <a:pt x="38998" y="12924"/>
                    <a:pt x="40389" y="12919"/>
                    <a:pt x="41780" y="12908"/>
                  </a:cubicBezTo>
                  <a:cubicBezTo>
                    <a:pt x="42031" y="12908"/>
                    <a:pt x="42031" y="13309"/>
                    <a:pt x="41780" y="13309"/>
                  </a:cubicBezTo>
                  <a:cubicBezTo>
                    <a:pt x="40353" y="13295"/>
                    <a:pt x="38925" y="13288"/>
                    <a:pt x="37497" y="13288"/>
                  </a:cubicBezTo>
                  <a:cubicBezTo>
                    <a:pt x="30111" y="13288"/>
                    <a:pt x="22711" y="13452"/>
                    <a:pt x="15319" y="13452"/>
                  </a:cubicBezTo>
                  <a:cubicBezTo>
                    <a:pt x="11840" y="13452"/>
                    <a:pt x="8362" y="13415"/>
                    <a:pt x="4888" y="13309"/>
                  </a:cubicBezTo>
                  <a:cubicBezTo>
                    <a:pt x="4763" y="13309"/>
                    <a:pt x="4763" y="13109"/>
                    <a:pt x="4888" y="13109"/>
                  </a:cubicBezTo>
                  <a:cubicBezTo>
                    <a:pt x="9817" y="12897"/>
                    <a:pt x="14755" y="12839"/>
                    <a:pt x="19694" y="12839"/>
                  </a:cubicBezTo>
                  <a:close/>
                  <a:moveTo>
                    <a:pt x="41778" y="16165"/>
                  </a:moveTo>
                  <a:cubicBezTo>
                    <a:pt x="42081" y="16165"/>
                    <a:pt x="42073" y="16643"/>
                    <a:pt x="41755" y="16667"/>
                  </a:cubicBezTo>
                  <a:cubicBezTo>
                    <a:pt x="33336" y="16859"/>
                    <a:pt x="24820" y="17221"/>
                    <a:pt x="16342" y="17221"/>
                  </a:cubicBezTo>
                  <a:cubicBezTo>
                    <a:pt x="12630" y="17221"/>
                    <a:pt x="8925" y="17151"/>
                    <a:pt x="5239" y="16968"/>
                  </a:cubicBezTo>
                  <a:cubicBezTo>
                    <a:pt x="5113" y="16968"/>
                    <a:pt x="5113" y="16793"/>
                    <a:pt x="5239" y="16793"/>
                  </a:cubicBezTo>
                  <a:cubicBezTo>
                    <a:pt x="17369" y="16166"/>
                    <a:pt x="29625" y="16467"/>
                    <a:pt x="41755" y="16166"/>
                  </a:cubicBezTo>
                  <a:cubicBezTo>
                    <a:pt x="41763" y="16166"/>
                    <a:pt x="41771" y="16165"/>
                    <a:pt x="41778" y="16165"/>
                  </a:cubicBezTo>
                  <a:close/>
                  <a:moveTo>
                    <a:pt x="30937" y="19611"/>
                  </a:moveTo>
                  <a:cubicBezTo>
                    <a:pt x="34361" y="19611"/>
                    <a:pt x="37787" y="19640"/>
                    <a:pt x="41204" y="19725"/>
                  </a:cubicBezTo>
                  <a:cubicBezTo>
                    <a:pt x="41505" y="19750"/>
                    <a:pt x="41505" y="20201"/>
                    <a:pt x="41204" y="20201"/>
                  </a:cubicBezTo>
                  <a:cubicBezTo>
                    <a:pt x="36567" y="20163"/>
                    <a:pt x="31916" y="20110"/>
                    <a:pt x="27273" y="20110"/>
                  </a:cubicBezTo>
                  <a:cubicBezTo>
                    <a:pt x="25867" y="20110"/>
                    <a:pt x="24462" y="20114"/>
                    <a:pt x="23058" y="20126"/>
                  </a:cubicBezTo>
                  <a:cubicBezTo>
                    <a:pt x="18090" y="20167"/>
                    <a:pt x="13089" y="20446"/>
                    <a:pt x="8109" y="20446"/>
                  </a:cubicBezTo>
                  <a:cubicBezTo>
                    <a:pt x="7034" y="20446"/>
                    <a:pt x="5960" y="20433"/>
                    <a:pt x="4888" y="20402"/>
                  </a:cubicBezTo>
                  <a:cubicBezTo>
                    <a:pt x="4737" y="20402"/>
                    <a:pt x="4763" y="20176"/>
                    <a:pt x="4888" y="20176"/>
                  </a:cubicBezTo>
                  <a:cubicBezTo>
                    <a:pt x="10903" y="19575"/>
                    <a:pt x="17018" y="19700"/>
                    <a:pt x="23058" y="19650"/>
                  </a:cubicBezTo>
                  <a:cubicBezTo>
                    <a:pt x="25681" y="19628"/>
                    <a:pt x="28309" y="19611"/>
                    <a:pt x="30937" y="19611"/>
                  </a:cubicBezTo>
                  <a:close/>
                  <a:moveTo>
                    <a:pt x="29043" y="23158"/>
                  </a:moveTo>
                  <a:cubicBezTo>
                    <a:pt x="32026" y="23158"/>
                    <a:pt x="35010" y="23162"/>
                    <a:pt x="37992" y="23162"/>
                  </a:cubicBezTo>
                  <a:cubicBezTo>
                    <a:pt x="39330" y="23162"/>
                    <a:pt x="40668" y="23161"/>
                    <a:pt x="42006" y="23159"/>
                  </a:cubicBezTo>
                  <a:cubicBezTo>
                    <a:pt x="42013" y="23158"/>
                    <a:pt x="42021" y="23158"/>
                    <a:pt x="42028" y="23158"/>
                  </a:cubicBezTo>
                  <a:cubicBezTo>
                    <a:pt x="42357" y="23158"/>
                    <a:pt x="42349" y="23710"/>
                    <a:pt x="42006" y="23710"/>
                  </a:cubicBezTo>
                  <a:cubicBezTo>
                    <a:pt x="33957" y="23743"/>
                    <a:pt x="25897" y="23862"/>
                    <a:pt x="17848" y="23862"/>
                  </a:cubicBezTo>
                  <a:cubicBezTo>
                    <a:pt x="13641" y="23862"/>
                    <a:pt x="9437" y="23830"/>
                    <a:pt x="5239" y="23735"/>
                  </a:cubicBezTo>
                  <a:cubicBezTo>
                    <a:pt x="5038" y="23735"/>
                    <a:pt x="5063" y="23459"/>
                    <a:pt x="5239" y="23434"/>
                  </a:cubicBezTo>
                  <a:cubicBezTo>
                    <a:pt x="13159" y="23191"/>
                    <a:pt x="21101" y="23158"/>
                    <a:pt x="29043" y="23158"/>
                  </a:cubicBezTo>
                  <a:close/>
                  <a:moveTo>
                    <a:pt x="41678" y="26667"/>
                  </a:moveTo>
                  <a:cubicBezTo>
                    <a:pt x="41981" y="26667"/>
                    <a:pt x="41973" y="27144"/>
                    <a:pt x="41655" y="27144"/>
                  </a:cubicBezTo>
                  <a:cubicBezTo>
                    <a:pt x="33375" y="27482"/>
                    <a:pt x="25039" y="27820"/>
                    <a:pt x="16714" y="27820"/>
                  </a:cubicBezTo>
                  <a:cubicBezTo>
                    <a:pt x="12691" y="27820"/>
                    <a:pt x="8672" y="27741"/>
                    <a:pt x="4662" y="27545"/>
                  </a:cubicBezTo>
                  <a:cubicBezTo>
                    <a:pt x="4462" y="27545"/>
                    <a:pt x="4462" y="27219"/>
                    <a:pt x="4662" y="27219"/>
                  </a:cubicBezTo>
                  <a:cubicBezTo>
                    <a:pt x="16993" y="27018"/>
                    <a:pt x="29324" y="27194"/>
                    <a:pt x="41655" y="26668"/>
                  </a:cubicBezTo>
                  <a:cubicBezTo>
                    <a:pt x="41663" y="26667"/>
                    <a:pt x="41671" y="26667"/>
                    <a:pt x="41678" y="26667"/>
                  </a:cubicBezTo>
                  <a:close/>
                  <a:moveTo>
                    <a:pt x="31837" y="30448"/>
                  </a:moveTo>
                  <a:cubicBezTo>
                    <a:pt x="35001" y="30448"/>
                    <a:pt x="38165" y="30457"/>
                    <a:pt x="41329" y="30477"/>
                  </a:cubicBezTo>
                  <a:cubicBezTo>
                    <a:pt x="41605" y="30477"/>
                    <a:pt x="41605" y="30928"/>
                    <a:pt x="41329" y="30928"/>
                  </a:cubicBezTo>
                  <a:cubicBezTo>
                    <a:pt x="33886" y="31036"/>
                    <a:pt x="26444" y="31087"/>
                    <a:pt x="19001" y="31087"/>
                  </a:cubicBezTo>
                  <a:cubicBezTo>
                    <a:pt x="14338" y="31087"/>
                    <a:pt x="9676" y="31067"/>
                    <a:pt x="5013" y="31028"/>
                  </a:cubicBezTo>
                  <a:cubicBezTo>
                    <a:pt x="4763" y="31028"/>
                    <a:pt x="4763" y="30678"/>
                    <a:pt x="5013" y="30653"/>
                  </a:cubicBezTo>
                  <a:cubicBezTo>
                    <a:pt x="13954" y="30523"/>
                    <a:pt x="22895" y="30448"/>
                    <a:pt x="31837" y="30448"/>
                  </a:cubicBezTo>
                  <a:close/>
                  <a:moveTo>
                    <a:pt x="41079" y="33485"/>
                  </a:moveTo>
                  <a:cubicBezTo>
                    <a:pt x="41429" y="33485"/>
                    <a:pt x="41429" y="34011"/>
                    <a:pt x="41079" y="34011"/>
                  </a:cubicBezTo>
                  <a:cubicBezTo>
                    <a:pt x="29149" y="34136"/>
                    <a:pt x="17194" y="34387"/>
                    <a:pt x="5239" y="34487"/>
                  </a:cubicBezTo>
                  <a:cubicBezTo>
                    <a:pt x="4938" y="34487"/>
                    <a:pt x="4938" y="34036"/>
                    <a:pt x="5239" y="34036"/>
                  </a:cubicBezTo>
                  <a:cubicBezTo>
                    <a:pt x="17169" y="33660"/>
                    <a:pt x="29149" y="33560"/>
                    <a:pt x="41079" y="33485"/>
                  </a:cubicBezTo>
                  <a:close/>
                  <a:moveTo>
                    <a:pt x="41079" y="36617"/>
                  </a:moveTo>
                  <a:cubicBezTo>
                    <a:pt x="41404" y="36617"/>
                    <a:pt x="41404" y="37094"/>
                    <a:pt x="41079" y="37094"/>
                  </a:cubicBezTo>
                  <a:cubicBezTo>
                    <a:pt x="30993" y="37304"/>
                    <a:pt x="20855" y="37549"/>
                    <a:pt x="10738" y="37549"/>
                  </a:cubicBezTo>
                  <a:cubicBezTo>
                    <a:pt x="8787" y="37549"/>
                    <a:pt x="6837" y="37540"/>
                    <a:pt x="4888" y="37520"/>
                  </a:cubicBezTo>
                  <a:cubicBezTo>
                    <a:pt x="4612" y="37520"/>
                    <a:pt x="4612" y="37094"/>
                    <a:pt x="4888" y="37094"/>
                  </a:cubicBezTo>
                  <a:cubicBezTo>
                    <a:pt x="16943" y="36693"/>
                    <a:pt x="29023" y="36668"/>
                    <a:pt x="41079" y="36617"/>
                  </a:cubicBezTo>
                  <a:close/>
                  <a:moveTo>
                    <a:pt x="35737" y="40152"/>
                  </a:moveTo>
                  <a:cubicBezTo>
                    <a:pt x="37600" y="40152"/>
                    <a:pt x="39464" y="40188"/>
                    <a:pt x="41329" y="40277"/>
                  </a:cubicBezTo>
                  <a:cubicBezTo>
                    <a:pt x="41722" y="40301"/>
                    <a:pt x="41730" y="40904"/>
                    <a:pt x="41352" y="40904"/>
                  </a:cubicBezTo>
                  <a:cubicBezTo>
                    <a:pt x="41345" y="40904"/>
                    <a:pt x="41337" y="40904"/>
                    <a:pt x="41329" y="40903"/>
                  </a:cubicBezTo>
                  <a:cubicBezTo>
                    <a:pt x="39822" y="40831"/>
                    <a:pt x="38312" y="40801"/>
                    <a:pt x="36801" y="40801"/>
                  </a:cubicBezTo>
                  <a:cubicBezTo>
                    <a:pt x="29527" y="40801"/>
                    <a:pt x="22222" y="41492"/>
                    <a:pt x="14950" y="41492"/>
                  </a:cubicBezTo>
                  <a:cubicBezTo>
                    <a:pt x="11629" y="41492"/>
                    <a:pt x="8314" y="41348"/>
                    <a:pt x="5013" y="40928"/>
                  </a:cubicBezTo>
                  <a:cubicBezTo>
                    <a:pt x="4813" y="40903"/>
                    <a:pt x="4788" y="40602"/>
                    <a:pt x="5013" y="40602"/>
                  </a:cubicBezTo>
                  <a:cubicBezTo>
                    <a:pt x="7338" y="40747"/>
                    <a:pt x="9660" y="40802"/>
                    <a:pt x="11980" y="40802"/>
                  </a:cubicBezTo>
                  <a:cubicBezTo>
                    <a:pt x="19905" y="40802"/>
                    <a:pt x="27810" y="40152"/>
                    <a:pt x="35737" y="40152"/>
                  </a:cubicBezTo>
                  <a:close/>
                  <a:moveTo>
                    <a:pt x="44312" y="1"/>
                  </a:moveTo>
                  <a:lnTo>
                    <a:pt x="44312" y="1"/>
                  </a:lnTo>
                  <a:cubicBezTo>
                    <a:pt x="44756" y="1147"/>
                    <a:pt x="43804" y="2402"/>
                    <a:pt x="42575" y="2402"/>
                  </a:cubicBezTo>
                  <a:cubicBezTo>
                    <a:pt x="42487" y="2402"/>
                    <a:pt x="42397" y="2395"/>
                    <a:pt x="42307" y="2382"/>
                  </a:cubicBezTo>
                  <a:cubicBezTo>
                    <a:pt x="41329" y="2231"/>
                    <a:pt x="40652" y="1103"/>
                    <a:pt x="41079" y="377"/>
                  </a:cubicBezTo>
                  <a:cubicBezTo>
                    <a:pt x="40778" y="352"/>
                    <a:pt x="40477" y="327"/>
                    <a:pt x="40176" y="251"/>
                  </a:cubicBezTo>
                  <a:lnTo>
                    <a:pt x="40176" y="251"/>
                  </a:lnTo>
                  <a:cubicBezTo>
                    <a:pt x="40445" y="1132"/>
                    <a:pt x="39783" y="2108"/>
                    <a:pt x="38796" y="2108"/>
                  </a:cubicBezTo>
                  <a:cubicBezTo>
                    <a:pt x="38772" y="2108"/>
                    <a:pt x="38747" y="2107"/>
                    <a:pt x="38723" y="2106"/>
                  </a:cubicBezTo>
                  <a:cubicBezTo>
                    <a:pt x="37670" y="2056"/>
                    <a:pt x="37144" y="1078"/>
                    <a:pt x="37394" y="201"/>
                  </a:cubicBezTo>
                  <a:lnTo>
                    <a:pt x="37394" y="201"/>
                  </a:lnTo>
                  <a:cubicBezTo>
                    <a:pt x="37094" y="226"/>
                    <a:pt x="36768" y="251"/>
                    <a:pt x="36467" y="276"/>
                  </a:cubicBezTo>
                  <a:cubicBezTo>
                    <a:pt x="36764" y="1168"/>
                    <a:pt x="36131" y="2232"/>
                    <a:pt x="35075" y="2232"/>
                  </a:cubicBezTo>
                  <a:cubicBezTo>
                    <a:pt x="35063" y="2232"/>
                    <a:pt x="35051" y="2232"/>
                    <a:pt x="35038" y="2231"/>
                  </a:cubicBezTo>
                  <a:cubicBezTo>
                    <a:pt x="33885" y="2231"/>
                    <a:pt x="33334" y="1103"/>
                    <a:pt x="33685" y="151"/>
                  </a:cubicBezTo>
                  <a:cubicBezTo>
                    <a:pt x="33334" y="126"/>
                    <a:pt x="33008" y="101"/>
                    <a:pt x="32657" y="76"/>
                  </a:cubicBezTo>
                  <a:lnTo>
                    <a:pt x="32657" y="76"/>
                  </a:lnTo>
                  <a:cubicBezTo>
                    <a:pt x="33134" y="1053"/>
                    <a:pt x="32557" y="2332"/>
                    <a:pt x="31329" y="2432"/>
                  </a:cubicBezTo>
                  <a:cubicBezTo>
                    <a:pt x="31292" y="2434"/>
                    <a:pt x="31255" y="2435"/>
                    <a:pt x="31218" y="2435"/>
                  </a:cubicBezTo>
                  <a:cubicBezTo>
                    <a:pt x="30032" y="2435"/>
                    <a:pt x="29335" y="1272"/>
                    <a:pt x="29675" y="226"/>
                  </a:cubicBezTo>
                  <a:lnTo>
                    <a:pt x="28522" y="226"/>
                  </a:lnTo>
                  <a:cubicBezTo>
                    <a:pt x="29124" y="928"/>
                    <a:pt x="28622" y="2131"/>
                    <a:pt x="27645" y="2382"/>
                  </a:cubicBezTo>
                  <a:cubicBezTo>
                    <a:pt x="27522" y="2407"/>
                    <a:pt x="27391" y="2420"/>
                    <a:pt x="27258" y="2420"/>
                  </a:cubicBezTo>
                  <a:cubicBezTo>
                    <a:pt x="26740" y="2420"/>
                    <a:pt x="26179" y="2224"/>
                    <a:pt x="25840" y="1805"/>
                  </a:cubicBezTo>
                  <a:cubicBezTo>
                    <a:pt x="25439" y="1304"/>
                    <a:pt x="25590" y="753"/>
                    <a:pt x="25840" y="226"/>
                  </a:cubicBezTo>
                  <a:lnTo>
                    <a:pt x="25840" y="226"/>
                  </a:lnTo>
                  <a:cubicBezTo>
                    <a:pt x="25389" y="301"/>
                    <a:pt x="24938" y="301"/>
                    <a:pt x="24462" y="327"/>
                  </a:cubicBezTo>
                  <a:cubicBezTo>
                    <a:pt x="24788" y="1078"/>
                    <a:pt x="23885" y="2181"/>
                    <a:pt x="23008" y="2206"/>
                  </a:cubicBezTo>
                  <a:cubicBezTo>
                    <a:pt x="22985" y="2207"/>
                    <a:pt x="22963" y="2208"/>
                    <a:pt x="22941" y="2208"/>
                  </a:cubicBezTo>
                  <a:cubicBezTo>
                    <a:pt x="21909" y="2208"/>
                    <a:pt x="21412" y="1085"/>
                    <a:pt x="21755" y="226"/>
                  </a:cubicBezTo>
                  <a:cubicBezTo>
                    <a:pt x="21379" y="226"/>
                    <a:pt x="21028" y="226"/>
                    <a:pt x="20652" y="201"/>
                  </a:cubicBezTo>
                  <a:lnTo>
                    <a:pt x="20652" y="201"/>
                  </a:lnTo>
                  <a:cubicBezTo>
                    <a:pt x="21053" y="1078"/>
                    <a:pt x="20552" y="2181"/>
                    <a:pt x="19474" y="2256"/>
                  </a:cubicBezTo>
                  <a:cubicBezTo>
                    <a:pt x="19438" y="2259"/>
                    <a:pt x="19401" y="2260"/>
                    <a:pt x="19366" y="2260"/>
                  </a:cubicBezTo>
                  <a:cubicBezTo>
                    <a:pt x="18210" y="2260"/>
                    <a:pt x="17632" y="1099"/>
                    <a:pt x="18021" y="126"/>
                  </a:cubicBezTo>
                  <a:cubicBezTo>
                    <a:pt x="17519" y="126"/>
                    <a:pt x="17018" y="126"/>
                    <a:pt x="16542" y="101"/>
                  </a:cubicBezTo>
                  <a:lnTo>
                    <a:pt x="16542" y="101"/>
                  </a:lnTo>
                  <a:cubicBezTo>
                    <a:pt x="17093" y="928"/>
                    <a:pt x="16717" y="2231"/>
                    <a:pt x="15565" y="2382"/>
                  </a:cubicBezTo>
                  <a:cubicBezTo>
                    <a:pt x="15459" y="2398"/>
                    <a:pt x="15360" y="2406"/>
                    <a:pt x="15265" y="2406"/>
                  </a:cubicBezTo>
                  <a:cubicBezTo>
                    <a:pt x="14075" y="2406"/>
                    <a:pt x="13722" y="1153"/>
                    <a:pt x="14186" y="201"/>
                  </a:cubicBezTo>
                  <a:lnTo>
                    <a:pt x="14186" y="201"/>
                  </a:lnTo>
                  <a:cubicBezTo>
                    <a:pt x="14019" y="210"/>
                    <a:pt x="13852" y="212"/>
                    <a:pt x="13686" y="212"/>
                  </a:cubicBezTo>
                  <a:cubicBezTo>
                    <a:pt x="13353" y="212"/>
                    <a:pt x="13025" y="201"/>
                    <a:pt x="12707" y="201"/>
                  </a:cubicBezTo>
                  <a:cubicBezTo>
                    <a:pt x="12958" y="602"/>
                    <a:pt x="13008" y="1129"/>
                    <a:pt x="12808" y="1580"/>
                  </a:cubicBezTo>
                  <a:cubicBezTo>
                    <a:pt x="12587" y="2109"/>
                    <a:pt x="12056" y="2425"/>
                    <a:pt x="11505" y="2425"/>
                  </a:cubicBezTo>
                  <a:cubicBezTo>
                    <a:pt x="11430" y="2425"/>
                    <a:pt x="11354" y="2419"/>
                    <a:pt x="11279" y="2407"/>
                  </a:cubicBezTo>
                  <a:cubicBezTo>
                    <a:pt x="10627" y="2332"/>
                    <a:pt x="10076" y="1830"/>
                    <a:pt x="10001" y="1179"/>
                  </a:cubicBezTo>
                  <a:cubicBezTo>
                    <a:pt x="9976" y="803"/>
                    <a:pt x="10101" y="452"/>
                    <a:pt x="10352" y="201"/>
                  </a:cubicBezTo>
                  <a:lnTo>
                    <a:pt x="10352" y="201"/>
                  </a:lnTo>
                  <a:cubicBezTo>
                    <a:pt x="9900" y="276"/>
                    <a:pt x="9474" y="301"/>
                    <a:pt x="9048" y="301"/>
                  </a:cubicBezTo>
                  <a:cubicBezTo>
                    <a:pt x="9299" y="778"/>
                    <a:pt x="9299" y="1379"/>
                    <a:pt x="9073" y="1855"/>
                  </a:cubicBezTo>
                  <a:cubicBezTo>
                    <a:pt x="8811" y="2380"/>
                    <a:pt x="8262" y="2676"/>
                    <a:pt x="7693" y="2676"/>
                  </a:cubicBezTo>
                  <a:cubicBezTo>
                    <a:pt x="7610" y="2676"/>
                    <a:pt x="7527" y="2670"/>
                    <a:pt x="7444" y="2657"/>
                  </a:cubicBezTo>
                  <a:cubicBezTo>
                    <a:pt x="6793" y="2557"/>
                    <a:pt x="6291" y="2081"/>
                    <a:pt x="6241" y="1404"/>
                  </a:cubicBezTo>
                  <a:cubicBezTo>
                    <a:pt x="6191" y="1003"/>
                    <a:pt x="6367" y="502"/>
                    <a:pt x="6667" y="226"/>
                  </a:cubicBezTo>
                  <a:lnTo>
                    <a:pt x="6667" y="226"/>
                  </a:lnTo>
                  <a:cubicBezTo>
                    <a:pt x="6520" y="233"/>
                    <a:pt x="6370" y="236"/>
                    <a:pt x="6220" y="236"/>
                  </a:cubicBezTo>
                  <a:cubicBezTo>
                    <a:pt x="5809" y="236"/>
                    <a:pt x="5392" y="213"/>
                    <a:pt x="4988" y="176"/>
                  </a:cubicBezTo>
                  <a:lnTo>
                    <a:pt x="4988" y="176"/>
                  </a:lnTo>
                  <a:cubicBezTo>
                    <a:pt x="5765" y="1003"/>
                    <a:pt x="5189" y="2532"/>
                    <a:pt x="3961" y="2607"/>
                  </a:cubicBezTo>
                  <a:cubicBezTo>
                    <a:pt x="3896" y="2614"/>
                    <a:pt x="3830" y="2617"/>
                    <a:pt x="3763" y="2617"/>
                  </a:cubicBezTo>
                  <a:cubicBezTo>
                    <a:pt x="3085" y="2617"/>
                    <a:pt x="2350" y="2273"/>
                    <a:pt x="2031" y="1680"/>
                  </a:cubicBezTo>
                  <a:cubicBezTo>
                    <a:pt x="1855" y="1354"/>
                    <a:pt x="1855" y="953"/>
                    <a:pt x="2006" y="652"/>
                  </a:cubicBezTo>
                  <a:lnTo>
                    <a:pt x="2006" y="652"/>
                  </a:lnTo>
                  <a:cubicBezTo>
                    <a:pt x="1790" y="699"/>
                    <a:pt x="1561" y="718"/>
                    <a:pt x="1329" y="718"/>
                  </a:cubicBezTo>
                  <a:cubicBezTo>
                    <a:pt x="941" y="718"/>
                    <a:pt x="547" y="665"/>
                    <a:pt x="201" y="602"/>
                  </a:cubicBezTo>
                  <a:lnTo>
                    <a:pt x="176" y="602"/>
                  </a:lnTo>
                  <a:cubicBezTo>
                    <a:pt x="527" y="6166"/>
                    <a:pt x="652" y="11755"/>
                    <a:pt x="652" y="17369"/>
                  </a:cubicBezTo>
                  <a:cubicBezTo>
                    <a:pt x="652" y="27369"/>
                    <a:pt x="251" y="37419"/>
                    <a:pt x="1" y="47369"/>
                  </a:cubicBezTo>
                  <a:cubicBezTo>
                    <a:pt x="1877" y="47360"/>
                    <a:pt x="3753" y="47357"/>
                    <a:pt x="5629" y="47357"/>
                  </a:cubicBezTo>
                  <a:cubicBezTo>
                    <a:pt x="12383" y="47357"/>
                    <a:pt x="19133" y="47403"/>
                    <a:pt x="25885" y="47403"/>
                  </a:cubicBezTo>
                  <a:cubicBezTo>
                    <a:pt x="32660" y="47403"/>
                    <a:pt x="39436" y="47356"/>
                    <a:pt x="46216" y="47169"/>
                  </a:cubicBezTo>
                  <a:cubicBezTo>
                    <a:pt x="46241" y="47169"/>
                    <a:pt x="46267" y="47194"/>
                    <a:pt x="46317" y="47194"/>
                  </a:cubicBezTo>
                  <a:cubicBezTo>
                    <a:pt x="45815" y="39349"/>
                    <a:pt x="46116" y="31379"/>
                    <a:pt x="46091" y="23510"/>
                  </a:cubicBezTo>
                  <a:cubicBezTo>
                    <a:pt x="46066" y="15690"/>
                    <a:pt x="46116" y="7870"/>
                    <a:pt x="46166" y="51"/>
                  </a:cubicBezTo>
                  <a:lnTo>
                    <a:pt x="46166" y="51"/>
                  </a:lnTo>
                  <a:cubicBezTo>
                    <a:pt x="45946" y="60"/>
                    <a:pt x="45723" y="66"/>
                    <a:pt x="45497" y="66"/>
                  </a:cubicBezTo>
                  <a:cubicBezTo>
                    <a:pt x="45106" y="66"/>
                    <a:pt x="44709" y="48"/>
                    <a:pt x="443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6"/>
            <p:cNvSpPr/>
            <p:nvPr/>
          </p:nvSpPr>
          <p:spPr>
            <a:xfrm>
              <a:off x="1631725" y="1023800"/>
              <a:ext cx="932975" cy="17650"/>
            </a:xfrm>
            <a:custGeom>
              <a:avLst/>
              <a:gdLst/>
              <a:ahLst/>
              <a:cxnLst/>
              <a:rect l="l" t="t" r="r" b="b"/>
              <a:pathLst>
                <a:path w="37319" h="706" extrusionOk="0">
                  <a:moveTo>
                    <a:pt x="24005" y="1"/>
                  </a:moveTo>
                  <a:cubicBezTo>
                    <a:pt x="16063" y="1"/>
                    <a:pt x="8121" y="34"/>
                    <a:pt x="201" y="277"/>
                  </a:cubicBezTo>
                  <a:cubicBezTo>
                    <a:pt x="25" y="302"/>
                    <a:pt x="0" y="578"/>
                    <a:pt x="201" y="578"/>
                  </a:cubicBezTo>
                  <a:cubicBezTo>
                    <a:pt x="4399" y="673"/>
                    <a:pt x="8603" y="705"/>
                    <a:pt x="12810" y="705"/>
                  </a:cubicBezTo>
                  <a:cubicBezTo>
                    <a:pt x="20859" y="705"/>
                    <a:pt x="28919" y="586"/>
                    <a:pt x="36968" y="553"/>
                  </a:cubicBezTo>
                  <a:cubicBezTo>
                    <a:pt x="37311" y="553"/>
                    <a:pt x="37319" y="1"/>
                    <a:pt x="36990" y="1"/>
                  </a:cubicBezTo>
                  <a:cubicBezTo>
                    <a:pt x="36983" y="1"/>
                    <a:pt x="36975" y="1"/>
                    <a:pt x="36968" y="2"/>
                  </a:cubicBezTo>
                  <a:cubicBezTo>
                    <a:pt x="35630" y="4"/>
                    <a:pt x="34292" y="5"/>
                    <a:pt x="32954" y="5"/>
                  </a:cubicBezTo>
                  <a:cubicBezTo>
                    <a:pt x="29972" y="5"/>
                    <a:pt x="26988" y="1"/>
                    <a:pt x="24005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6"/>
            <p:cNvSpPr/>
            <p:nvPr/>
          </p:nvSpPr>
          <p:spPr>
            <a:xfrm>
              <a:off x="1633600" y="849000"/>
              <a:ext cx="924200" cy="26400"/>
            </a:xfrm>
            <a:custGeom>
              <a:avLst/>
              <a:gdLst/>
              <a:ahLst/>
              <a:cxnLst/>
              <a:rect l="l" t="t" r="r" b="b"/>
              <a:pathLst>
                <a:path w="36968" h="1056" extrusionOk="0">
                  <a:moveTo>
                    <a:pt x="36665" y="0"/>
                  </a:moveTo>
                  <a:cubicBezTo>
                    <a:pt x="36658" y="0"/>
                    <a:pt x="36650" y="1"/>
                    <a:pt x="36642" y="1"/>
                  </a:cubicBezTo>
                  <a:cubicBezTo>
                    <a:pt x="24512" y="302"/>
                    <a:pt x="12256" y="1"/>
                    <a:pt x="126" y="628"/>
                  </a:cubicBezTo>
                  <a:cubicBezTo>
                    <a:pt x="0" y="628"/>
                    <a:pt x="0" y="803"/>
                    <a:pt x="126" y="803"/>
                  </a:cubicBezTo>
                  <a:cubicBezTo>
                    <a:pt x="3812" y="986"/>
                    <a:pt x="7517" y="1056"/>
                    <a:pt x="11229" y="1056"/>
                  </a:cubicBezTo>
                  <a:cubicBezTo>
                    <a:pt x="19707" y="1056"/>
                    <a:pt x="28223" y="694"/>
                    <a:pt x="36642" y="502"/>
                  </a:cubicBezTo>
                  <a:cubicBezTo>
                    <a:pt x="36960" y="478"/>
                    <a:pt x="36968" y="0"/>
                    <a:pt x="36665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6"/>
            <p:cNvSpPr/>
            <p:nvPr/>
          </p:nvSpPr>
          <p:spPr>
            <a:xfrm>
              <a:off x="1624825" y="765850"/>
              <a:ext cx="931725" cy="15325"/>
            </a:xfrm>
            <a:custGeom>
              <a:avLst/>
              <a:gdLst/>
              <a:ahLst/>
              <a:cxnLst/>
              <a:rect l="l" t="t" r="r" b="b"/>
              <a:pathLst>
                <a:path w="37269" h="613" extrusionOk="0">
                  <a:moveTo>
                    <a:pt x="14932" y="0"/>
                  </a:moveTo>
                  <a:cubicBezTo>
                    <a:pt x="9993" y="0"/>
                    <a:pt x="5055" y="58"/>
                    <a:pt x="126" y="270"/>
                  </a:cubicBezTo>
                  <a:cubicBezTo>
                    <a:pt x="1" y="270"/>
                    <a:pt x="1" y="470"/>
                    <a:pt x="126" y="470"/>
                  </a:cubicBezTo>
                  <a:cubicBezTo>
                    <a:pt x="3600" y="576"/>
                    <a:pt x="7078" y="613"/>
                    <a:pt x="10557" y="613"/>
                  </a:cubicBezTo>
                  <a:cubicBezTo>
                    <a:pt x="17949" y="613"/>
                    <a:pt x="25349" y="449"/>
                    <a:pt x="32735" y="449"/>
                  </a:cubicBezTo>
                  <a:cubicBezTo>
                    <a:pt x="34163" y="449"/>
                    <a:pt x="35591" y="456"/>
                    <a:pt x="37018" y="470"/>
                  </a:cubicBezTo>
                  <a:cubicBezTo>
                    <a:pt x="37269" y="470"/>
                    <a:pt x="37269" y="69"/>
                    <a:pt x="37018" y="69"/>
                  </a:cubicBezTo>
                  <a:cubicBezTo>
                    <a:pt x="35627" y="80"/>
                    <a:pt x="34236" y="85"/>
                    <a:pt x="32844" y="85"/>
                  </a:cubicBezTo>
                  <a:cubicBezTo>
                    <a:pt x="26878" y="85"/>
                    <a:pt x="20904" y="0"/>
                    <a:pt x="14932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6"/>
            <p:cNvSpPr/>
            <p:nvPr/>
          </p:nvSpPr>
          <p:spPr>
            <a:xfrm>
              <a:off x="1617300" y="1111525"/>
              <a:ext cx="938000" cy="28850"/>
            </a:xfrm>
            <a:custGeom>
              <a:avLst/>
              <a:gdLst/>
              <a:ahLst/>
              <a:cxnLst/>
              <a:rect l="l" t="t" r="r" b="b"/>
              <a:pathLst>
                <a:path w="37520" h="1154" extrusionOk="0">
                  <a:moveTo>
                    <a:pt x="37217" y="1"/>
                  </a:moveTo>
                  <a:cubicBezTo>
                    <a:pt x="37210" y="1"/>
                    <a:pt x="37202" y="1"/>
                    <a:pt x="37194" y="2"/>
                  </a:cubicBezTo>
                  <a:cubicBezTo>
                    <a:pt x="24863" y="528"/>
                    <a:pt x="12532" y="352"/>
                    <a:pt x="201" y="553"/>
                  </a:cubicBezTo>
                  <a:cubicBezTo>
                    <a:pt x="1" y="553"/>
                    <a:pt x="1" y="879"/>
                    <a:pt x="201" y="879"/>
                  </a:cubicBezTo>
                  <a:cubicBezTo>
                    <a:pt x="4211" y="1075"/>
                    <a:pt x="8230" y="1154"/>
                    <a:pt x="12253" y="1154"/>
                  </a:cubicBezTo>
                  <a:cubicBezTo>
                    <a:pt x="20578" y="1154"/>
                    <a:pt x="28914" y="816"/>
                    <a:pt x="37194" y="478"/>
                  </a:cubicBezTo>
                  <a:cubicBezTo>
                    <a:pt x="37512" y="478"/>
                    <a:pt x="37520" y="1"/>
                    <a:pt x="37217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6"/>
            <p:cNvSpPr/>
            <p:nvPr/>
          </p:nvSpPr>
          <p:spPr>
            <a:xfrm>
              <a:off x="1624825" y="1206075"/>
              <a:ext cx="921075" cy="16000"/>
            </a:xfrm>
            <a:custGeom>
              <a:avLst/>
              <a:gdLst/>
              <a:ahLst/>
              <a:cxnLst/>
              <a:rect l="l" t="t" r="r" b="b"/>
              <a:pathLst>
                <a:path w="36843" h="640" extrusionOk="0">
                  <a:moveTo>
                    <a:pt x="27075" y="0"/>
                  </a:moveTo>
                  <a:cubicBezTo>
                    <a:pt x="18133" y="0"/>
                    <a:pt x="9192" y="75"/>
                    <a:pt x="251" y="205"/>
                  </a:cubicBezTo>
                  <a:cubicBezTo>
                    <a:pt x="1" y="230"/>
                    <a:pt x="1" y="580"/>
                    <a:pt x="251" y="580"/>
                  </a:cubicBezTo>
                  <a:cubicBezTo>
                    <a:pt x="4914" y="619"/>
                    <a:pt x="9576" y="639"/>
                    <a:pt x="14239" y="639"/>
                  </a:cubicBezTo>
                  <a:cubicBezTo>
                    <a:pt x="21682" y="639"/>
                    <a:pt x="29124" y="588"/>
                    <a:pt x="36567" y="480"/>
                  </a:cubicBezTo>
                  <a:cubicBezTo>
                    <a:pt x="36843" y="480"/>
                    <a:pt x="36843" y="29"/>
                    <a:pt x="36567" y="29"/>
                  </a:cubicBezTo>
                  <a:cubicBezTo>
                    <a:pt x="33403" y="9"/>
                    <a:pt x="30239" y="0"/>
                    <a:pt x="27075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6"/>
            <p:cNvSpPr/>
            <p:nvPr/>
          </p:nvSpPr>
          <p:spPr>
            <a:xfrm>
              <a:off x="1625450" y="1448675"/>
              <a:ext cx="923575" cy="33500"/>
            </a:xfrm>
            <a:custGeom>
              <a:avLst/>
              <a:gdLst/>
              <a:ahLst/>
              <a:cxnLst/>
              <a:rect l="l" t="t" r="r" b="b"/>
              <a:pathLst>
                <a:path w="36943" h="1340" extrusionOk="0">
                  <a:moveTo>
                    <a:pt x="30950" y="0"/>
                  </a:moveTo>
                  <a:cubicBezTo>
                    <a:pt x="23023" y="0"/>
                    <a:pt x="15118" y="650"/>
                    <a:pt x="7193" y="650"/>
                  </a:cubicBezTo>
                  <a:cubicBezTo>
                    <a:pt x="4873" y="650"/>
                    <a:pt x="2551" y="595"/>
                    <a:pt x="226" y="450"/>
                  </a:cubicBezTo>
                  <a:cubicBezTo>
                    <a:pt x="1" y="450"/>
                    <a:pt x="26" y="751"/>
                    <a:pt x="226" y="776"/>
                  </a:cubicBezTo>
                  <a:cubicBezTo>
                    <a:pt x="3527" y="1196"/>
                    <a:pt x="6842" y="1340"/>
                    <a:pt x="10163" y="1340"/>
                  </a:cubicBezTo>
                  <a:cubicBezTo>
                    <a:pt x="17435" y="1340"/>
                    <a:pt x="24740" y="649"/>
                    <a:pt x="32014" y="649"/>
                  </a:cubicBezTo>
                  <a:cubicBezTo>
                    <a:pt x="33525" y="649"/>
                    <a:pt x="35035" y="679"/>
                    <a:pt x="36542" y="751"/>
                  </a:cubicBezTo>
                  <a:cubicBezTo>
                    <a:pt x="36550" y="752"/>
                    <a:pt x="36558" y="752"/>
                    <a:pt x="36565" y="752"/>
                  </a:cubicBezTo>
                  <a:cubicBezTo>
                    <a:pt x="36943" y="752"/>
                    <a:pt x="36935" y="149"/>
                    <a:pt x="36542" y="125"/>
                  </a:cubicBezTo>
                  <a:cubicBezTo>
                    <a:pt x="34677" y="36"/>
                    <a:pt x="32813" y="0"/>
                    <a:pt x="30950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6"/>
            <p:cNvSpPr/>
            <p:nvPr/>
          </p:nvSpPr>
          <p:spPr>
            <a:xfrm>
              <a:off x="1624200" y="934225"/>
              <a:ext cx="919200" cy="21800"/>
            </a:xfrm>
            <a:custGeom>
              <a:avLst/>
              <a:gdLst/>
              <a:ahLst/>
              <a:cxnLst/>
              <a:rect l="l" t="t" r="r" b="b"/>
              <a:pathLst>
                <a:path w="36768" h="872" extrusionOk="0">
                  <a:moveTo>
                    <a:pt x="26200" y="37"/>
                  </a:moveTo>
                  <a:cubicBezTo>
                    <a:pt x="23572" y="37"/>
                    <a:pt x="20944" y="54"/>
                    <a:pt x="18321" y="76"/>
                  </a:cubicBezTo>
                  <a:cubicBezTo>
                    <a:pt x="12281" y="126"/>
                    <a:pt x="6166" y="1"/>
                    <a:pt x="151" y="602"/>
                  </a:cubicBezTo>
                  <a:cubicBezTo>
                    <a:pt x="26" y="602"/>
                    <a:pt x="0" y="828"/>
                    <a:pt x="151" y="828"/>
                  </a:cubicBezTo>
                  <a:cubicBezTo>
                    <a:pt x="1223" y="859"/>
                    <a:pt x="2297" y="872"/>
                    <a:pt x="3372" y="872"/>
                  </a:cubicBezTo>
                  <a:cubicBezTo>
                    <a:pt x="8352" y="872"/>
                    <a:pt x="13353" y="593"/>
                    <a:pt x="18321" y="552"/>
                  </a:cubicBezTo>
                  <a:cubicBezTo>
                    <a:pt x="19725" y="540"/>
                    <a:pt x="21130" y="536"/>
                    <a:pt x="22536" y="536"/>
                  </a:cubicBezTo>
                  <a:cubicBezTo>
                    <a:pt x="27179" y="536"/>
                    <a:pt x="31830" y="589"/>
                    <a:pt x="36467" y="627"/>
                  </a:cubicBezTo>
                  <a:cubicBezTo>
                    <a:pt x="36768" y="627"/>
                    <a:pt x="36768" y="176"/>
                    <a:pt x="36467" y="151"/>
                  </a:cubicBezTo>
                  <a:cubicBezTo>
                    <a:pt x="33050" y="66"/>
                    <a:pt x="29624" y="37"/>
                    <a:pt x="26200" y="37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6"/>
            <p:cNvSpPr/>
            <p:nvPr/>
          </p:nvSpPr>
          <p:spPr>
            <a:xfrm>
              <a:off x="1629200" y="1281975"/>
              <a:ext cx="912325" cy="25100"/>
            </a:xfrm>
            <a:custGeom>
              <a:avLst/>
              <a:gdLst/>
              <a:ahLst/>
              <a:cxnLst/>
              <a:rect l="l" t="t" r="r" b="b"/>
              <a:pathLst>
                <a:path w="36493" h="1004" extrusionOk="0">
                  <a:moveTo>
                    <a:pt x="36142" y="1"/>
                  </a:moveTo>
                  <a:cubicBezTo>
                    <a:pt x="24212" y="76"/>
                    <a:pt x="12232" y="176"/>
                    <a:pt x="302" y="552"/>
                  </a:cubicBezTo>
                  <a:cubicBezTo>
                    <a:pt x="1" y="552"/>
                    <a:pt x="1" y="1003"/>
                    <a:pt x="302" y="1003"/>
                  </a:cubicBezTo>
                  <a:cubicBezTo>
                    <a:pt x="12257" y="903"/>
                    <a:pt x="24212" y="652"/>
                    <a:pt x="36142" y="527"/>
                  </a:cubicBezTo>
                  <a:cubicBezTo>
                    <a:pt x="36492" y="527"/>
                    <a:pt x="36492" y="1"/>
                    <a:pt x="36142" y="1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6"/>
            <p:cNvSpPr/>
            <p:nvPr/>
          </p:nvSpPr>
          <p:spPr>
            <a:xfrm>
              <a:off x="1621075" y="1360300"/>
              <a:ext cx="919825" cy="23325"/>
            </a:xfrm>
            <a:custGeom>
              <a:avLst/>
              <a:gdLst/>
              <a:ahLst/>
              <a:cxnLst/>
              <a:rect l="l" t="t" r="r" b="b"/>
              <a:pathLst>
                <a:path w="36793" h="933" extrusionOk="0">
                  <a:moveTo>
                    <a:pt x="36467" y="0"/>
                  </a:moveTo>
                  <a:cubicBezTo>
                    <a:pt x="24411" y="51"/>
                    <a:pt x="12331" y="76"/>
                    <a:pt x="276" y="477"/>
                  </a:cubicBezTo>
                  <a:cubicBezTo>
                    <a:pt x="0" y="477"/>
                    <a:pt x="0" y="903"/>
                    <a:pt x="276" y="903"/>
                  </a:cubicBezTo>
                  <a:cubicBezTo>
                    <a:pt x="2225" y="923"/>
                    <a:pt x="4175" y="932"/>
                    <a:pt x="6126" y="932"/>
                  </a:cubicBezTo>
                  <a:cubicBezTo>
                    <a:pt x="16243" y="932"/>
                    <a:pt x="26381" y="687"/>
                    <a:pt x="36467" y="477"/>
                  </a:cubicBezTo>
                  <a:cubicBezTo>
                    <a:pt x="36792" y="477"/>
                    <a:pt x="36792" y="0"/>
                    <a:pt x="36467" y="0"/>
                  </a:cubicBezTo>
                  <a:close/>
                </a:path>
              </a:pathLst>
            </a:custGeom>
            <a:solidFill>
              <a:srgbClr val="1C1C1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99" name="Google Shape;99;p6"/>
          <p:cNvCxnSpPr/>
          <p:nvPr/>
        </p:nvCxnSpPr>
        <p:spPr>
          <a:xfrm>
            <a:off x="8698525" y="-15925"/>
            <a:ext cx="0" cy="51594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0" name="Google Shape;100;p6"/>
          <p:cNvCxnSpPr/>
          <p:nvPr/>
        </p:nvCxnSpPr>
        <p:spPr>
          <a:xfrm>
            <a:off x="8531325" y="-15925"/>
            <a:ext cx="0" cy="5159400"/>
          </a:xfrm>
          <a:prstGeom prst="straightConnector1">
            <a:avLst/>
          </a:prstGeom>
          <a:noFill/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3" name="Google Shape;103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09" name="Google Shape;109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10" name="Google Shape;110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15" name="Google Shape;115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Itim"/>
              <a:buNone/>
              <a:defRPr sz="30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assion One"/>
              <a:buNone/>
              <a:defRPr sz="2800">
                <a:solidFill>
                  <a:schemeClr val="accent3"/>
                </a:solidFill>
                <a:latin typeface="Passion One"/>
                <a:ea typeface="Passion One"/>
                <a:cs typeface="Passion One"/>
                <a:sym typeface="Passion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assion One"/>
              <a:buNone/>
              <a:defRPr sz="2800">
                <a:solidFill>
                  <a:schemeClr val="accent3"/>
                </a:solidFill>
                <a:latin typeface="Passion One"/>
                <a:ea typeface="Passion One"/>
                <a:cs typeface="Passion One"/>
                <a:sym typeface="Passion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assion One"/>
              <a:buNone/>
              <a:defRPr sz="2800">
                <a:solidFill>
                  <a:schemeClr val="accent3"/>
                </a:solidFill>
                <a:latin typeface="Passion One"/>
                <a:ea typeface="Passion One"/>
                <a:cs typeface="Passion One"/>
                <a:sym typeface="Passion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assion One"/>
              <a:buNone/>
              <a:defRPr sz="2800">
                <a:solidFill>
                  <a:schemeClr val="accent3"/>
                </a:solidFill>
                <a:latin typeface="Passion One"/>
                <a:ea typeface="Passion One"/>
                <a:cs typeface="Passion One"/>
                <a:sym typeface="Passion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assion One"/>
              <a:buNone/>
              <a:defRPr sz="2800">
                <a:solidFill>
                  <a:schemeClr val="accent3"/>
                </a:solidFill>
                <a:latin typeface="Passion One"/>
                <a:ea typeface="Passion One"/>
                <a:cs typeface="Passion One"/>
                <a:sym typeface="Passion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assion One"/>
              <a:buNone/>
              <a:defRPr sz="2800">
                <a:solidFill>
                  <a:schemeClr val="accent3"/>
                </a:solidFill>
                <a:latin typeface="Passion One"/>
                <a:ea typeface="Passion One"/>
                <a:cs typeface="Passion One"/>
                <a:sym typeface="Passion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assion One"/>
              <a:buNone/>
              <a:defRPr sz="2800">
                <a:solidFill>
                  <a:schemeClr val="accent3"/>
                </a:solidFill>
                <a:latin typeface="Passion One"/>
                <a:ea typeface="Passion One"/>
                <a:cs typeface="Passion One"/>
                <a:sym typeface="Passion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assion One"/>
              <a:buNone/>
              <a:defRPr sz="2800">
                <a:solidFill>
                  <a:schemeClr val="accent3"/>
                </a:solidFill>
                <a:latin typeface="Passion One"/>
                <a:ea typeface="Passion One"/>
                <a:cs typeface="Passion One"/>
                <a:sym typeface="Passion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7"/>
          <p:cNvSpPr/>
          <p:nvPr/>
        </p:nvSpPr>
        <p:spPr>
          <a:xfrm rot="-242436">
            <a:off x="617022" y="824788"/>
            <a:ext cx="3829801" cy="3688060"/>
          </a:xfrm>
          <a:custGeom>
            <a:avLst/>
            <a:gdLst/>
            <a:ahLst/>
            <a:cxnLst/>
            <a:rect l="l" t="t" r="r" b="b"/>
            <a:pathLst>
              <a:path w="119805" h="115371" extrusionOk="0">
                <a:moveTo>
                  <a:pt x="18463" y="1"/>
                </a:moveTo>
                <a:lnTo>
                  <a:pt x="0" y="96907"/>
                </a:lnTo>
                <a:lnTo>
                  <a:pt x="100771" y="115370"/>
                </a:lnTo>
                <a:lnTo>
                  <a:pt x="119804" y="19350"/>
                </a:lnTo>
                <a:lnTo>
                  <a:pt x="18463" y="1"/>
                </a:lnTo>
                <a:close/>
              </a:path>
            </a:pathLst>
          </a:custGeom>
          <a:solidFill>
            <a:srgbClr val="F7DEB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27"/>
          <p:cNvSpPr/>
          <p:nvPr/>
        </p:nvSpPr>
        <p:spPr>
          <a:xfrm rot="-242436">
            <a:off x="609772" y="781479"/>
            <a:ext cx="3950628" cy="3774676"/>
          </a:xfrm>
          <a:custGeom>
            <a:avLst/>
            <a:gdLst/>
            <a:ahLst/>
            <a:cxnLst/>
            <a:rect l="l" t="t" r="r" b="b"/>
            <a:pathLst>
              <a:path w="119805" h="115371" extrusionOk="0">
                <a:moveTo>
                  <a:pt x="18463" y="1"/>
                </a:moveTo>
                <a:lnTo>
                  <a:pt x="0" y="96907"/>
                </a:lnTo>
                <a:lnTo>
                  <a:pt x="100771" y="115370"/>
                </a:lnTo>
                <a:lnTo>
                  <a:pt x="119804" y="19350"/>
                </a:lnTo>
                <a:lnTo>
                  <a:pt x="18463" y="1"/>
                </a:lnTo>
                <a:close/>
              </a:path>
            </a:pathLst>
          </a:custGeom>
          <a:solidFill>
            <a:srgbClr val="F7DEB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7" name="Google Shape;107;p27"/>
          <p:cNvSpPr/>
          <p:nvPr/>
        </p:nvSpPr>
        <p:spPr>
          <a:xfrm rot="-242436">
            <a:off x="2355873" y="590751"/>
            <a:ext cx="361450" cy="1036537"/>
          </a:xfrm>
          <a:custGeom>
            <a:avLst/>
            <a:gdLst/>
            <a:ahLst/>
            <a:cxnLst/>
            <a:rect l="l" t="t" r="r" b="b"/>
            <a:pathLst>
              <a:path w="11307" h="34946" extrusionOk="0">
                <a:moveTo>
                  <a:pt x="4608" y="0"/>
                </a:moveTo>
                <a:cubicBezTo>
                  <a:pt x="4487" y="0"/>
                  <a:pt x="4366" y="5"/>
                  <a:pt x="4245" y="15"/>
                </a:cubicBezTo>
                <a:cubicBezTo>
                  <a:pt x="3041" y="110"/>
                  <a:pt x="1964" y="648"/>
                  <a:pt x="1173" y="1567"/>
                </a:cubicBezTo>
                <a:cubicBezTo>
                  <a:pt x="381" y="2485"/>
                  <a:pt x="1" y="3657"/>
                  <a:pt x="96" y="4860"/>
                </a:cubicBezTo>
                <a:lnTo>
                  <a:pt x="444" y="9389"/>
                </a:lnTo>
                <a:lnTo>
                  <a:pt x="1489" y="9389"/>
                </a:lnTo>
                <a:lnTo>
                  <a:pt x="1141" y="4765"/>
                </a:lnTo>
                <a:cubicBezTo>
                  <a:pt x="1078" y="3847"/>
                  <a:pt x="1363" y="2960"/>
                  <a:pt x="1964" y="2232"/>
                </a:cubicBezTo>
                <a:cubicBezTo>
                  <a:pt x="2566" y="1535"/>
                  <a:pt x="3421" y="1123"/>
                  <a:pt x="4340" y="1028"/>
                </a:cubicBezTo>
                <a:cubicBezTo>
                  <a:pt x="4423" y="1022"/>
                  <a:pt x="4507" y="1020"/>
                  <a:pt x="4590" y="1020"/>
                </a:cubicBezTo>
                <a:cubicBezTo>
                  <a:pt x="5418" y="1020"/>
                  <a:pt x="6208" y="1305"/>
                  <a:pt x="6842" y="1852"/>
                </a:cubicBezTo>
                <a:cubicBezTo>
                  <a:pt x="7570" y="2453"/>
                  <a:pt x="7982" y="3308"/>
                  <a:pt x="8077" y="4227"/>
                </a:cubicBezTo>
                <a:lnTo>
                  <a:pt x="10135" y="31367"/>
                </a:lnTo>
                <a:cubicBezTo>
                  <a:pt x="10230" y="32665"/>
                  <a:pt x="9280" y="33774"/>
                  <a:pt x="7982" y="33901"/>
                </a:cubicBezTo>
                <a:cubicBezTo>
                  <a:pt x="7936" y="33903"/>
                  <a:pt x="7891" y="33904"/>
                  <a:pt x="7846" y="33904"/>
                </a:cubicBezTo>
                <a:cubicBezTo>
                  <a:pt x="7263" y="33904"/>
                  <a:pt x="6713" y="33713"/>
                  <a:pt x="6271" y="33330"/>
                </a:cubicBezTo>
                <a:cubicBezTo>
                  <a:pt x="5796" y="32919"/>
                  <a:pt x="5511" y="32349"/>
                  <a:pt x="5480" y="31747"/>
                </a:cubicBezTo>
                <a:lnTo>
                  <a:pt x="4245" y="16356"/>
                </a:lnTo>
                <a:lnTo>
                  <a:pt x="3231" y="16451"/>
                </a:lnTo>
                <a:lnTo>
                  <a:pt x="4435" y="31810"/>
                </a:lnTo>
                <a:cubicBezTo>
                  <a:pt x="4498" y="32729"/>
                  <a:pt x="4910" y="33552"/>
                  <a:pt x="5606" y="34122"/>
                </a:cubicBezTo>
                <a:cubicBezTo>
                  <a:pt x="6208" y="34661"/>
                  <a:pt x="7000" y="34946"/>
                  <a:pt x="7792" y="34946"/>
                </a:cubicBezTo>
                <a:cubicBezTo>
                  <a:pt x="7887" y="34946"/>
                  <a:pt x="7982" y="34946"/>
                  <a:pt x="8077" y="34914"/>
                </a:cubicBezTo>
                <a:cubicBezTo>
                  <a:pt x="9913" y="34787"/>
                  <a:pt x="11307" y="33140"/>
                  <a:pt x="11180" y="31272"/>
                </a:cubicBezTo>
                <a:lnTo>
                  <a:pt x="9090" y="4163"/>
                </a:lnTo>
                <a:cubicBezTo>
                  <a:pt x="8995" y="2960"/>
                  <a:pt x="8457" y="1852"/>
                  <a:pt x="7538" y="1060"/>
                </a:cubicBezTo>
                <a:cubicBezTo>
                  <a:pt x="6713" y="377"/>
                  <a:pt x="5682" y="0"/>
                  <a:pt x="4608" y="0"/>
                </a:cubicBezTo>
                <a:close/>
              </a:path>
            </a:pathLst>
          </a:custGeom>
          <a:solidFill>
            <a:srgbClr val="B0B8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3" name="Google Shape;113;p27"/>
          <p:cNvSpPr txBox="1"/>
          <p:nvPr/>
        </p:nvSpPr>
        <p:spPr>
          <a:xfrm>
            <a:off x="4794906" y="1079126"/>
            <a:ext cx="4080154" cy="3564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800" b="1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Student:</a:t>
            </a:r>
          </a:p>
          <a:p>
            <a:pPr marL="0" indent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2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 </a:t>
            </a:r>
            <a:r>
              <a:rPr lang="en-US" sz="28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Mamoun</a:t>
            </a:r>
            <a:r>
              <a:rPr lang="en-US" sz="2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Faisel</a:t>
            </a:r>
            <a:r>
              <a:rPr lang="en-US" sz="2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2800" dirty="0" err="1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Alkorom</a:t>
            </a:r>
            <a:r>
              <a:rPr lang="en-US" sz="2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</a:p>
          <a:p>
            <a:pPr marL="0" indent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2800" dirty="0">
                <a:solidFill>
                  <a:schemeClr val="tx1"/>
                </a:solidFill>
                <a:effectLst/>
              </a:rPr>
              <a:t>Course name :</a:t>
            </a:r>
          </a:p>
          <a:p>
            <a:pPr marL="0" indent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2800" dirty="0">
                <a:solidFill>
                  <a:schemeClr val="tx1"/>
                </a:solidFill>
                <a:effectLst/>
              </a:rPr>
              <a:t> Full Stack Web Development “PHP” .</a:t>
            </a:r>
            <a:endParaRPr lang="en-US" sz="2800" dirty="0">
              <a:solidFill>
                <a:schemeClr val="tx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marL="0" indent="0" algn="ctr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-US" sz="28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2022/2023 </a:t>
            </a:r>
          </a:p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800" dirty="0">
              <a:solidFill>
                <a:srgbClr val="00002A"/>
              </a:solidFill>
              <a:highlight>
                <a:srgbClr val="FFFFFF"/>
              </a:highlight>
              <a:latin typeface="Fira Sans Extra Condensed Medium"/>
              <a:ea typeface="Fira Sans Extra Condensed Medium"/>
              <a:cs typeface="Fira Sans Extra Condensed Medium"/>
              <a:sym typeface="Fira Sans Extra Condensed Medium"/>
            </a:endParaRPr>
          </a:p>
        </p:txBody>
      </p:sp>
      <p:pic>
        <p:nvPicPr>
          <p:cNvPr id="3" name="Picture 2" descr="Text&#10;&#10;Description automatically generated with medium confidence">
            <a:extLst>
              <a:ext uri="{FF2B5EF4-FFF2-40B4-BE49-F238E27FC236}">
                <a16:creationId xmlns:a16="http://schemas.microsoft.com/office/drawing/2014/main" id="{96B2DC61-349C-A94F-BA94-CEC689CD54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410" y="1303154"/>
            <a:ext cx="2913024" cy="2731327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22"/>
          <p:cNvSpPr txBox="1">
            <a:spLocks noGrp="1"/>
          </p:cNvSpPr>
          <p:nvPr>
            <p:ph type="title"/>
          </p:nvPr>
        </p:nvSpPr>
        <p:spPr>
          <a:xfrm>
            <a:off x="327559" y="478285"/>
            <a:ext cx="8067000" cy="20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3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Context </a:t>
            </a:r>
            <a:r>
              <a:rPr lang="en-US" sz="32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D</a:t>
            </a:r>
            <a:r>
              <a:rPr lang="en-US" sz="3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iagram</a:t>
            </a:r>
            <a:endParaRPr lang="en-US" sz="3200" dirty="0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BEAF193C-3117-E9F3-C0F9-7E5082FA53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432" y="934497"/>
            <a:ext cx="6991774" cy="4019341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7" name="Google Shape;547;p24"/>
          <p:cNvSpPr txBox="1">
            <a:spLocks noGrp="1"/>
          </p:cNvSpPr>
          <p:nvPr>
            <p:ph type="title"/>
          </p:nvPr>
        </p:nvSpPr>
        <p:spPr>
          <a:xfrm>
            <a:off x="538575" y="538575"/>
            <a:ext cx="8067000" cy="20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MySQL DataBase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F864E51-53D1-7616-62F6-B8BDC4FA3C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929" y="982378"/>
            <a:ext cx="7314142" cy="3940809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25"/>
          <p:cNvSpPr txBox="1">
            <a:spLocks noGrp="1"/>
          </p:cNvSpPr>
          <p:nvPr>
            <p:ph type="title"/>
          </p:nvPr>
        </p:nvSpPr>
        <p:spPr>
          <a:xfrm>
            <a:off x="538500" y="347189"/>
            <a:ext cx="8067000" cy="20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Overview of code </a:t>
            </a:r>
            <a:endParaRPr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C879B0C-6913-F043-D196-930211C8BE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837" y="890378"/>
            <a:ext cx="8571244" cy="4133797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26"/>
          <p:cNvSpPr txBox="1">
            <a:spLocks noGrp="1"/>
          </p:cNvSpPr>
          <p:nvPr>
            <p:ph type="title"/>
          </p:nvPr>
        </p:nvSpPr>
        <p:spPr>
          <a:xfrm>
            <a:off x="538499" y="357822"/>
            <a:ext cx="8067000" cy="20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Overview of code </a:t>
            </a:r>
            <a:endParaRPr dirty="0"/>
          </a:p>
        </p:txBody>
      </p:sp>
      <p:pic>
        <p:nvPicPr>
          <p:cNvPr id="3" name="Picture 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68C2A88E-0C86-A2AC-08B7-4CBD96D16A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049" y="864158"/>
            <a:ext cx="8745901" cy="4546582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p27"/>
          <p:cNvSpPr txBox="1">
            <a:spLocks noGrp="1"/>
          </p:cNvSpPr>
          <p:nvPr>
            <p:ph type="title"/>
          </p:nvPr>
        </p:nvSpPr>
        <p:spPr>
          <a:xfrm>
            <a:off x="440066" y="518988"/>
            <a:ext cx="8067000" cy="20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en-US" sz="32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5. Result </a:t>
            </a:r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6FB0A3A1-617B-3B11-9F8C-2460A568A8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372" y="959691"/>
            <a:ext cx="7921256" cy="3812648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28"/>
          <p:cNvSpPr txBox="1">
            <a:spLocks noGrp="1"/>
          </p:cNvSpPr>
          <p:nvPr>
            <p:ph type="title"/>
          </p:nvPr>
        </p:nvSpPr>
        <p:spPr>
          <a:xfrm>
            <a:off x="441625" y="410984"/>
            <a:ext cx="8067000" cy="20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Overview of the application</a:t>
            </a:r>
            <a:endParaRPr sz="2800" dirty="0"/>
          </a:p>
        </p:txBody>
      </p:sp>
      <p:sp>
        <p:nvSpPr>
          <p:cNvPr id="751" name="Google Shape;751;p28"/>
          <p:cNvSpPr txBox="1"/>
          <p:nvPr/>
        </p:nvSpPr>
        <p:spPr>
          <a:xfrm>
            <a:off x="883250" y="2783905"/>
            <a:ext cx="2177400" cy="58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 b="1" dirty="0">
              <a:solidFill>
                <a:schemeClr val="dk1"/>
              </a:solidFill>
              <a:latin typeface="Itim"/>
              <a:ea typeface="Itim"/>
              <a:cs typeface="Itim"/>
              <a:sym typeface="Itim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1B0C24-FFE9-FA16-1AD0-4AAA9DFAAD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625" y="960084"/>
            <a:ext cx="8260750" cy="389496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p29"/>
          <p:cNvSpPr txBox="1">
            <a:spLocks noGrp="1"/>
          </p:cNvSpPr>
          <p:nvPr>
            <p:ph type="title"/>
          </p:nvPr>
        </p:nvSpPr>
        <p:spPr>
          <a:xfrm>
            <a:off x="538575" y="538575"/>
            <a:ext cx="8067000" cy="20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Overview of the application</a:t>
            </a:r>
            <a:endParaRPr sz="2800" dirty="0"/>
          </a:p>
        </p:txBody>
      </p:sp>
      <p:pic>
        <p:nvPicPr>
          <p:cNvPr id="3" name="Picture 2" descr="A picture containing text, vegetable&#10;&#10;Description automatically generated">
            <a:extLst>
              <a:ext uri="{FF2B5EF4-FFF2-40B4-BE49-F238E27FC236}">
                <a16:creationId xmlns:a16="http://schemas.microsoft.com/office/drawing/2014/main" id="{6CC8A45B-EAF2-35D6-30BF-A1ED94E87C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056" y="1115145"/>
            <a:ext cx="7931888" cy="3739906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p30"/>
          <p:cNvSpPr txBox="1">
            <a:spLocks noGrp="1"/>
          </p:cNvSpPr>
          <p:nvPr>
            <p:ph type="title"/>
          </p:nvPr>
        </p:nvSpPr>
        <p:spPr>
          <a:xfrm>
            <a:off x="538500" y="379086"/>
            <a:ext cx="8067000" cy="20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Overview of the application</a:t>
            </a:r>
            <a:endParaRPr sz="2800" dirty="0"/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426D4444-7426-6C3F-0919-8388A0330F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386" y="843578"/>
            <a:ext cx="8761228" cy="4170163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p31"/>
          <p:cNvSpPr txBox="1">
            <a:spLocks noGrp="1"/>
          </p:cNvSpPr>
          <p:nvPr>
            <p:ph type="title"/>
          </p:nvPr>
        </p:nvSpPr>
        <p:spPr>
          <a:xfrm>
            <a:off x="538500" y="3760240"/>
            <a:ext cx="8067000" cy="20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/>
              <a:t>Thank you for your time and attention</a:t>
            </a:r>
            <a:endParaRPr sz="28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E15A710-4C83-E76A-52A2-3C11C4F883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172" y="740618"/>
            <a:ext cx="8835656" cy="2320229"/>
          </a:xfrm>
          <a:prstGeom prst="rect">
            <a:avLst/>
          </a:prstGeom>
        </p:spPr>
      </p:pic>
      <p:pic>
        <p:nvPicPr>
          <p:cNvPr id="5" name="Picture 4" descr="Text&#10;&#10;Description automatically generated with medium confidence">
            <a:extLst>
              <a:ext uri="{FF2B5EF4-FFF2-40B4-BE49-F238E27FC236}">
                <a16:creationId xmlns:a16="http://schemas.microsoft.com/office/drawing/2014/main" id="{6C486E01-AB60-7917-5F3A-06BFCF9AA0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5795" y="4216010"/>
            <a:ext cx="772409" cy="72423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7"/>
          <p:cNvSpPr txBox="1"/>
          <p:nvPr/>
        </p:nvSpPr>
        <p:spPr>
          <a:xfrm>
            <a:off x="912689" y="1052623"/>
            <a:ext cx="8067000" cy="24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en-US" sz="28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accent1">
                    <a:lumMod val="10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1. Introduction </a:t>
            </a:r>
          </a:p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en-US" sz="28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accent1">
                    <a:lumMod val="10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2. Problem Statement </a:t>
            </a:r>
          </a:p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en-US" sz="28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accent1">
                    <a:lumMod val="10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3. General definition</a:t>
            </a:r>
            <a:r>
              <a:rPr lang="ar-JO" sz="28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accent1">
                    <a:lumMod val="10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accent1">
                    <a:lumMod val="10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of  “POS”</a:t>
            </a:r>
          </a:p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en-US" sz="28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accent1">
                    <a:lumMod val="10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4. Design Models </a:t>
            </a:r>
          </a:p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en-US" sz="28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accent1">
                    <a:lumMod val="10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5. Result .</a:t>
            </a:r>
          </a:p>
        </p:txBody>
      </p:sp>
      <p:sp>
        <p:nvSpPr>
          <p:cNvPr id="134" name="Google Shape;134;p17"/>
          <p:cNvSpPr txBox="1">
            <a:spLocks noGrp="1"/>
          </p:cNvSpPr>
          <p:nvPr>
            <p:ph type="title"/>
          </p:nvPr>
        </p:nvSpPr>
        <p:spPr>
          <a:xfrm>
            <a:off x="538575" y="138223"/>
            <a:ext cx="8067000" cy="91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44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Outline</a:t>
            </a:r>
            <a:endParaRPr sz="44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93" name="Google Shape;2093;p57"/>
          <p:cNvGrpSpPr/>
          <p:nvPr/>
        </p:nvGrpSpPr>
        <p:grpSpPr>
          <a:xfrm rot="21382653">
            <a:off x="2674100" y="299411"/>
            <a:ext cx="3375019" cy="1493847"/>
            <a:chOff x="5089248" y="1148256"/>
            <a:chExt cx="3299146" cy="1394640"/>
          </a:xfrm>
        </p:grpSpPr>
        <p:sp>
          <p:nvSpPr>
            <p:cNvPr id="2094" name="Google Shape;2094;p57"/>
            <p:cNvSpPr/>
            <p:nvPr/>
          </p:nvSpPr>
          <p:spPr>
            <a:xfrm>
              <a:off x="5110011" y="2032551"/>
              <a:ext cx="320312" cy="321266"/>
            </a:xfrm>
            <a:custGeom>
              <a:avLst/>
              <a:gdLst/>
              <a:ahLst/>
              <a:cxnLst/>
              <a:rect l="l" t="t" r="r" b="b"/>
              <a:pathLst>
                <a:path w="10737" h="10769" extrusionOk="0">
                  <a:moveTo>
                    <a:pt x="1" y="1"/>
                  </a:moveTo>
                  <a:lnTo>
                    <a:pt x="1" y="1"/>
                  </a:lnTo>
                  <a:cubicBezTo>
                    <a:pt x="96" y="761"/>
                    <a:pt x="223" y="1521"/>
                    <a:pt x="508" y="2281"/>
                  </a:cubicBezTo>
                  <a:cubicBezTo>
                    <a:pt x="2091" y="6525"/>
                    <a:pt x="6525" y="9090"/>
                    <a:pt x="10515" y="10705"/>
                  </a:cubicBezTo>
                  <a:cubicBezTo>
                    <a:pt x="10610" y="10737"/>
                    <a:pt x="10673" y="10768"/>
                    <a:pt x="10737" y="10768"/>
                  </a:cubicBezTo>
                  <a:cubicBezTo>
                    <a:pt x="9945" y="10167"/>
                    <a:pt x="9280" y="9470"/>
                    <a:pt x="8710" y="8615"/>
                  </a:cubicBezTo>
                  <a:cubicBezTo>
                    <a:pt x="8362" y="8045"/>
                    <a:pt x="8045" y="7443"/>
                    <a:pt x="7792" y="6810"/>
                  </a:cubicBezTo>
                  <a:cubicBezTo>
                    <a:pt x="7443" y="5923"/>
                    <a:pt x="7475" y="5100"/>
                    <a:pt x="6493" y="4688"/>
                  </a:cubicBezTo>
                  <a:cubicBezTo>
                    <a:pt x="3865" y="3643"/>
                    <a:pt x="1584" y="2439"/>
                    <a:pt x="1" y="1"/>
                  </a:cubicBezTo>
                  <a:close/>
                </a:path>
              </a:pathLst>
            </a:custGeom>
            <a:solidFill>
              <a:schemeClr val="accent5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57"/>
            <p:cNvSpPr/>
            <p:nvPr/>
          </p:nvSpPr>
          <p:spPr>
            <a:xfrm>
              <a:off x="5106250" y="1157713"/>
              <a:ext cx="3277428" cy="1372772"/>
            </a:xfrm>
            <a:custGeom>
              <a:avLst/>
              <a:gdLst/>
              <a:ahLst/>
              <a:cxnLst/>
              <a:rect l="l" t="t" r="r" b="b"/>
              <a:pathLst>
                <a:path w="109861" h="46016" extrusionOk="0">
                  <a:moveTo>
                    <a:pt x="4782" y="0"/>
                  </a:moveTo>
                  <a:cubicBezTo>
                    <a:pt x="3959" y="5479"/>
                    <a:pt x="2882" y="10926"/>
                    <a:pt x="1932" y="16405"/>
                  </a:cubicBezTo>
                  <a:cubicBezTo>
                    <a:pt x="1489" y="18812"/>
                    <a:pt x="1045" y="21219"/>
                    <a:pt x="634" y="23625"/>
                  </a:cubicBezTo>
                  <a:cubicBezTo>
                    <a:pt x="317" y="25367"/>
                    <a:pt x="0" y="27172"/>
                    <a:pt x="127" y="28978"/>
                  </a:cubicBezTo>
                  <a:cubicBezTo>
                    <a:pt x="1140" y="30339"/>
                    <a:pt x="2344" y="31543"/>
                    <a:pt x="3832" y="32429"/>
                  </a:cubicBezTo>
                  <a:cubicBezTo>
                    <a:pt x="4561" y="32873"/>
                    <a:pt x="5352" y="33253"/>
                    <a:pt x="6144" y="33506"/>
                  </a:cubicBezTo>
                  <a:cubicBezTo>
                    <a:pt x="6524" y="33633"/>
                    <a:pt x="7126" y="33664"/>
                    <a:pt x="7474" y="33918"/>
                  </a:cubicBezTo>
                  <a:cubicBezTo>
                    <a:pt x="7696" y="34076"/>
                    <a:pt x="7728" y="34266"/>
                    <a:pt x="7823" y="34520"/>
                  </a:cubicBezTo>
                  <a:cubicBezTo>
                    <a:pt x="8076" y="35280"/>
                    <a:pt x="8203" y="36008"/>
                    <a:pt x="8551" y="36736"/>
                  </a:cubicBezTo>
                  <a:cubicBezTo>
                    <a:pt x="9311" y="38288"/>
                    <a:pt x="10483" y="39523"/>
                    <a:pt x="11940" y="40442"/>
                  </a:cubicBezTo>
                  <a:cubicBezTo>
                    <a:pt x="11971" y="40473"/>
                    <a:pt x="12003" y="40505"/>
                    <a:pt x="12003" y="40537"/>
                  </a:cubicBezTo>
                  <a:cubicBezTo>
                    <a:pt x="15803" y="41898"/>
                    <a:pt x="84367" y="42722"/>
                    <a:pt x="88294" y="43545"/>
                  </a:cubicBezTo>
                  <a:cubicBezTo>
                    <a:pt x="93171" y="44527"/>
                    <a:pt x="98048" y="45350"/>
                    <a:pt x="102988" y="46015"/>
                  </a:cubicBezTo>
                  <a:cubicBezTo>
                    <a:pt x="103780" y="39523"/>
                    <a:pt x="105173" y="33031"/>
                    <a:pt x="106313" y="26571"/>
                  </a:cubicBezTo>
                  <a:cubicBezTo>
                    <a:pt x="106883" y="23245"/>
                    <a:pt x="107453" y="19920"/>
                    <a:pt x="108023" y="16595"/>
                  </a:cubicBezTo>
                  <a:cubicBezTo>
                    <a:pt x="108594" y="13301"/>
                    <a:pt x="109037" y="9913"/>
                    <a:pt x="109829" y="6651"/>
                  </a:cubicBezTo>
                  <a:cubicBezTo>
                    <a:pt x="109829" y="6651"/>
                    <a:pt x="109829" y="6619"/>
                    <a:pt x="109860" y="6619"/>
                  </a:cubicBezTo>
                  <a:lnTo>
                    <a:pt x="109829" y="6588"/>
                  </a:lnTo>
                  <a:cubicBezTo>
                    <a:pt x="109765" y="6619"/>
                    <a:pt x="109734" y="6651"/>
                    <a:pt x="109639" y="6651"/>
                  </a:cubicBezTo>
                  <a:cubicBezTo>
                    <a:pt x="102893" y="5384"/>
                    <a:pt x="11433" y="1172"/>
                    <a:pt x="478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96" name="Google Shape;2096;p57"/>
            <p:cNvSpPr/>
            <p:nvPr/>
          </p:nvSpPr>
          <p:spPr>
            <a:xfrm>
              <a:off x="5089248" y="1148256"/>
              <a:ext cx="3299146" cy="1394640"/>
            </a:xfrm>
            <a:custGeom>
              <a:avLst/>
              <a:gdLst/>
              <a:ahLst/>
              <a:cxnLst/>
              <a:rect l="l" t="t" r="r" b="b"/>
              <a:pathLst>
                <a:path w="110589" h="46749" extrusionOk="0">
                  <a:moveTo>
                    <a:pt x="5036" y="1"/>
                  </a:moveTo>
                  <a:cubicBezTo>
                    <a:pt x="4909" y="1"/>
                    <a:pt x="4877" y="222"/>
                    <a:pt x="5004" y="254"/>
                  </a:cubicBezTo>
                  <a:cubicBezTo>
                    <a:pt x="5036" y="254"/>
                    <a:pt x="5099" y="254"/>
                    <a:pt x="5131" y="286"/>
                  </a:cubicBezTo>
                  <a:cubicBezTo>
                    <a:pt x="4054" y="5511"/>
                    <a:pt x="3167" y="10832"/>
                    <a:pt x="2217" y="16089"/>
                  </a:cubicBezTo>
                  <a:cubicBezTo>
                    <a:pt x="1742" y="18749"/>
                    <a:pt x="1267" y="21409"/>
                    <a:pt x="792" y="24069"/>
                  </a:cubicBezTo>
                  <a:cubicBezTo>
                    <a:pt x="380" y="26349"/>
                    <a:pt x="0" y="28693"/>
                    <a:pt x="507" y="30941"/>
                  </a:cubicBezTo>
                  <a:cubicBezTo>
                    <a:pt x="1394" y="34963"/>
                    <a:pt x="4909" y="37718"/>
                    <a:pt x="8361" y="39492"/>
                  </a:cubicBezTo>
                  <a:cubicBezTo>
                    <a:pt x="8666" y="39653"/>
                    <a:pt x="9323" y="39807"/>
                    <a:pt x="10280" y="39956"/>
                  </a:cubicBezTo>
                  <a:lnTo>
                    <a:pt x="10280" y="39956"/>
                  </a:lnTo>
                  <a:cubicBezTo>
                    <a:pt x="6553" y="38330"/>
                    <a:pt x="2665" y="35868"/>
                    <a:pt x="1204" y="31923"/>
                  </a:cubicBezTo>
                  <a:cubicBezTo>
                    <a:pt x="919" y="31163"/>
                    <a:pt x="792" y="30403"/>
                    <a:pt x="697" y="29643"/>
                  </a:cubicBezTo>
                  <a:lnTo>
                    <a:pt x="697" y="29643"/>
                  </a:lnTo>
                  <a:cubicBezTo>
                    <a:pt x="2280" y="32081"/>
                    <a:pt x="4561" y="33316"/>
                    <a:pt x="7189" y="34330"/>
                  </a:cubicBezTo>
                  <a:cubicBezTo>
                    <a:pt x="8203" y="34742"/>
                    <a:pt x="8139" y="35565"/>
                    <a:pt x="8488" y="36452"/>
                  </a:cubicBezTo>
                  <a:cubicBezTo>
                    <a:pt x="8741" y="37085"/>
                    <a:pt x="9058" y="37687"/>
                    <a:pt x="9406" y="38257"/>
                  </a:cubicBezTo>
                  <a:cubicBezTo>
                    <a:pt x="9864" y="38918"/>
                    <a:pt x="10383" y="39518"/>
                    <a:pt x="10980" y="40057"/>
                  </a:cubicBezTo>
                  <a:lnTo>
                    <a:pt x="10980" y="40057"/>
                  </a:lnTo>
                  <a:cubicBezTo>
                    <a:pt x="10731" y="40023"/>
                    <a:pt x="10498" y="39990"/>
                    <a:pt x="10280" y="39956"/>
                  </a:cubicBezTo>
                  <a:lnTo>
                    <a:pt x="10280" y="39956"/>
                  </a:lnTo>
                  <a:cubicBezTo>
                    <a:pt x="10592" y="40092"/>
                    <a:pt x="10903" y="40222"/>
                    <a:pt x="11211" y="40347"/>
                  </a:cubicBezTo>
                  <a:cubicBezTo>
                    <a:pt x="11306" y="40379"/>
                    <a:pt x="11369" y="40410"/>
                    <a:pt x="11433" y="40442"/>
                  </a:cubicBezTo>
                  <a:cubicBezTo>
                    <a:pt x="11277" y="40317"/>
                    <a:pt x="11126" y="40189"/>
                    <a:pt x="10980" y="40057"/>
                  </a:cubicBezTo>
                  <a:lnTo>
                    <a:pt x="10980" y="40057"/>
                  </a:lnTo>
                  <a:cubicBezTo>
                    <a:pt x="11188" y="40085"/>
                    <a:pt x="11408" y="40113"/>
                    <a:pt x="11637" y="40140"/>
                  </a:cubicBezTo>
                  <a:lnTo>
                    <a:pt x="11637" y="40140"/>
                  </a:lnTo>
                  <a:cubicBezTo>
                    <a:pt x="10582" y="39301"/>
                    <a:pt x="9723" y="38257"/>
                    <a:pt x="9121" y="37053"/>
                  </a:cubicBezTo>
                  <a:cubicBezTo>
                    <a:pt x="8773" y="36325"/>
                    <a:pt x="8646" y="35597"/>
                    <a:pt x="8393" y="34837"/>
                  </a:cubicBezTo>
                  <a:cubicBezTo>
                    <a:pt x="8298" y="34583"/>
                    <a:pt x="8266" y="34393"/>
                    <a:pt x="8044" y="34235"/>
                  </a:cubicBezTo>
                  <a:cubicBezTo>
                    <a:pt x="7696" y="33981"/>
                    <a:pt x="7126" y="33950"/>
                    <a:pt x="6714" y="33823"/>
                  </a:cubicBezTo>
                  <a:cubicBezTo>
                    <a:pt x="5922" y="33570"/>
                    <a:pt x="5131" y="33190"/>
                    <a:pt x="4402" y="32746"/>
                  </a:cubicBezTo>
                  <a:cubicBezTo>
                    <a:pt x="2914" y="31860"/>
                    <a:pt x="1710" y="30656"/>
                    <a:pt x="697" y="29295"/>
                  </a:cubicBezTo>
                  <a:cubicBezTo>
                    <a:pt x="602" y="27489"/>
                    <a:pt x="919" y="25684"/>
                    <a:pt x="1204" y="23942"/>
                  </a:cubicBezTo>
                  <a:cubicBezTo>
                    <a:pt x="1647" y="21536"/>
                    <a:pt x="2059" y="19129"/>
                    <a:pt x="2502" y="16690"/>
                  </a:cubicBezTo>
                  <a:cubicBezTo>
                    <a:pt x="3452" y="11243"/>
                    <a:pt x="4529" y="5796"/>
                    <a:pt x="5352" y="317"/>
                  </a:cubicBezTo>
                  <a:cubicBezTo>
                    <a:pt x="12003" y="1489"/>
                    <a:pt x="103463" y="5701"/>
                    <a:pt x="110240" y="6936"/>
                  </a:cubicBezTo>
                  <a:cubicBezTo>
                    <a:pt x="110259" y="6946"/>
                    <a:pt x="110275" y="6949"/>
                    <a:pt x="110289" y="6949"/>
                  </a:cubicBezTo>
                  <a:cubicBezTo>
                    <a:pt x="110325" y="6949"/>
                    <a:pt x="110354" y="6927"/>
                    <a:pt x="110399" y="6905"/>
                  </a:cubicBezTo>
                  <a:cubicBezTo>
                    <a:pt x="110525" y="6810"/>
                    <a:pt x="110525" y="6620"/>
                    <a:pt x="110335" y="6556"/>
                  </a:cubicBezTo>
                  <a:cubicBezTo>
                    <a:pt x="103495" y="5289"/>
                    <a:pt x="11971" y="729"/>
                    <a:pt x="5321" y="32"/>
                  </a:cubicBezTo>
                  <a:cubicBezTo>
                    <a:pt x="5300" y="32"/>
                    <a:pt x="5278" y="18"/>
                    <a:pt x="5257" y="18"/>
                  </a:cubicBezTo>
                  <a:cubicBezTo>
                    <a:pt x="5247" y="18"/>
                    <a:pt x="5236" y="22"/>
                    <a:pt x="5226" y="32"/>
                  </a:cubicBezTo>
                  <a:cubicBezTo>
                    <a:pt x="5162" y="32"/>
                    <a:pt x="5099" y="1"/>
                    <a:pt x="5036" y="1"/>
                  </a:cubicBezTo>
                  <a:close/>
                  <a:moveTo>
                    <a:pt x="11637" y="40140"/>
                  </a:moveTo>
                  <a:cubicBezTo>
                    <a:pt x="11915" y="40361"/>
                    <a:pt x="12206" y="40567"/>
                    <a:pt x="12510" y="40759"/>
                  </a:cubicBezTo>
                  <a:cubicBezTo>
                    <a:pt x="12541" y="40790"/>
                    <a:pt x="12573" y="40822"/>
                    <a:pt x="12573" y="40854"/>
                  </a:cubicBezTo>
                  <a:cubicBezTo>
                    <a:pt x="15906" y="42038"/>
                    <a:pt x="68190" y="42815"/>
                    <a:pt x="84331" y="43519"/>
                  </a:cubicBezTo>
                  <a:lnTo>
                    <a:pt x="84331" y="43519"/>
                  </a:lnTo>
                  <a:cubicBezTo>
                    <a:pt x="73539" y="42675"/>
                    <a:pt x="25085" y="41756"/>
                    <a:pt x="11637" y="40140"/>
                  </a:cubicBezTo>
                  <a:close/>
                  <a:moveTo>
                    <a:pt x="110504" y="6903"/>
                  </a:moveTo>
                  <a:cubicBezTo>
                    <a:pt x="110479" y="6903"/>
                    <a:pt x="110453" y="6914"/>
                    <a:pt x="110430" y="6936"/>
                  </a:cubicBezTo>
                  <a:cubicBezTo>
                    <a:pt x="110399" y="6936"/>
                    <a:pt x="110399" y="6968"/>
                    <a:pt x="110399" y="6968"/>
                  </a:cubicBezTo>
                  <a:cubicBezTo>
                    <a:pt x="109607" y="10230"/>
                    <a:pt x="109164" y="13618"/>
                    <a:pt x="108593" y="16912"/>
                  </a:cubicBezTo>
                  <a:lnTo>
                    <a:pt x="106883" y="26888"/>
                  </a:lnTo>
                  <a:cubicBezTo>
                    <a:pt x="105775" y="33348"/>
                    <a:pt x="104350" y="39840"/>
                    <a:pt x="103558" y="46332"/>
                  </a:cubicBezTo>
                  <a:cubicBezTo>
                    <a:pt x="98649" y="45667"/>
                    <a:pt x="93741" y="44844"/>
                    <a:pt x="88864" y="43831"/>
                  </a:cubicBezTo>
                  <a:cubicBezTo>
                    <a:pt x="88352" y="43727"/>
                    <a:pt x="86746" y="43624"/>
                    <a:pt x="84331" y="43519"/>
                  </a:cubicBezTo>
                  <a:lnTo>
                    <a:pt x="84331" y="43519"/>
                  </a:lnTo>
                  <a:cubicBezTo>
                    <a:pt x="85261" y="43591"/>
                    <a:pt x="85911" y="43663"/>
                    <a:pt x="86235" y="43736"/>
                  </a:cubicBezTo>
                  <a:cubicBezTo>
                    <a:pt x="91967" y="44971"/>
                    <a:pt x="97731" y="45984"/>
                    <a:pt x="103558" y="46744"/>
                  </a:cubicBezTo>
                  <a:cubicBezTo>
                    <a:pt x="103575" y="46747"/>
                    <a:pt x="103590" y="46749"/>
                    <a:pt x="103605" y="46749"/>
                  </a:cubicBezTo>
                  <a:cubicBezTo>
                    <a:pt x="103729" y="46749"/>
                    <a:pt x="103776" y="46636"/>
                    <a:pt x="103748" y="46522"/>
                  </a:cubicBezTo>
                  <a:cubicBezTo>
                    <a:pt x="103811" y="46522"/>
                    <a:pt x="103875" y="46491"/>
                    <a:pt x="103906" y="46396"/>
                  </a:cubicBezTo>
                  <a:cubicBezTo>
                    <a:pt x="104635" y="43134"/>
                    <a:pt x="105078" y="39745"/>
                    <a:pt x="105648" y="36452"/>
                  </a:cubicBezTo>
                  <a:cubicBezTo>
                    <a:pt x="106218" y="33126"/>
                    <a:pt x="106788" y="29801"/>
                    <a:pt x="107358" y="26476"/>
                  </a:cubicBezTo>
                  <a:cubicBezTo>
                    <a:pt x="107897" y="23246"/>
                    <a:pt x="108435" y="19984"/>
                    <a:pt x="109005" y="16754"/>
                  </a:cubicBezTo>
                  <a:cubicBezTo>
                    <a:pt x="109544" y="13523"/>
                    <a:pt x="110240" y="10261"/>
                    <a:pt x="110589" y="7000"/>
                  </a:cubicBezTo>
                  <a:cubicBezTo>
                    <a:pt x="110589" y="6938"/>
                    <a:pt x="110549" y="6903"/>
                    <a:pt x="110504" y="690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97" name="Google Shape;2097;p57"/>
            <p:cNvSpPr/>
            <p:nvPr/>
          </p:nvSpPr>
          <p:spPr>
            <a:xfrm>
              <a:off x="5224329" y="1157713"/>
              <a:ext cx="3159351" cy="336361"/>
            </a:xfrm>
            <a:custGeom>
              <a:avLst/>
              <a:gdLst/>
              <a:ahLst/>
              <a:cxnLst/>
              <a:rect l="l" t="t" r="r" b="b"/>
              <a:pathLst>
                <a:path w="105903" h="11275" extrusionOk="0">
                  <a:moveTo>
                    <a:pt x="824" y="0"/>
                  </a:moveTo>
                  <a:cubicBezTo>
                    <a:pt x="571" y="1742"/>
                    <a:pt x="286" y="3452"/>
                    <a:pt x="1" y="5194"/>
                  </a:cubicBezTo>
                  <a:cubicBezTo>
                    <a:pt x="1109" y="5353"/>
                    <a:pt x="2249" y="5638"/>
                    <a:pt x="3326" y="5891"/>
                  </a:cubicBezTo>
                  <a:cubicBezTo>
                    <a:pt x="5226" y="6334"/>
                    <a:pt x="7126" y="6714"/>
                    <a:pt x="9058" y="7031"/>
                  </a:cubicBezTo>
                  <a:cubicBezTo>
                    <a:pt x="13429" y="7728"/>
                    <a:pt x="82309" y="8298"/>
                    <a:pt x="86679" y="8931"/>
                  </a:cubicBezTo>
                  <a:cubicBezTo>
                    <a:pt x="88928" y="9248"/>
                    <a:pt x="91144" y="9564"/>
                    <a:pt x="93361" y="9913"/>
                  </a:cubicBezTo>
                  <a:cubicBezTo>
                    <a:pt x="95261" y="10230"/>
                    <a:pt x="97162" y="10641"/>
                    <a:pt x="99093" y="10768"/>
                  </a:cubicBezTo>
                  <a:cubicBezTo>
                    <a:pt x="101057" y="10926"/>
                    <a:pt x="103020" y="10990"/>
                    <a:pt x="104952" y="11275"/>
                  </a:cubicBezTo>
                  <a:cubicBezTo>
                    <a:pt x="105206" y="9723"/>
                    <a:pt x="105491" y="8171"/>
                    <a:pt x="105871" y="6651"/>
                  </a:cubicBezTo>
                  <a:cubicBezTo>
                    <a:pt x="105871" y="6619"/>
                    <a:pt x="105871" y="6619"/>
                    <a:pt x="105902" y="6619"/>
                  </a:cubicBezTo>
                  <a:lnTo>
                    <a:pt x="105871" y="6588"/>
                  </a:lnTo>
                  <a:cubicBezTo>
                    <a:pt x="105826" y="6610"/>
                    <a:pt x="105797" y="6632"/>
                    <a:pt x="105761" y="6632"/>
                  </a:cubicBezTo>
                  <a:cubicBezTo>
                    <a:pt x="105747" y="6632"/>
                    <a:pt x="105731" y="6629"/>
                    <a:pt x="105712" y="6619"/>
                  </a:cubicBezTo>
                  <a:cubicBezTo>
                    <a:pt x="98935" y="5384"/>
                    <a:pt x="7475" y="1141"/>
                    <a:pt x="824" y="0"/>
                  </a:cubicBezTo>
                  <a:close/>
                </a:path>
              </a:pathLst>
            </a:custGeom>
            <a:solidFill>
              <a:schemeClr val="accent5">
                <a:lumMod val="9500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7"/>
            <p:cNvSpPr/>
            <p:nvPr/>
          </p:nvSpPr>
          <p:spPr>
            <a:xfrm>
              <a:off x="8070738" y="2015905"/>
              <a:ext cx="134366" cy="465447"/>
            </a:xfrm>
            <a:custGeom>
              <a:avLst/>
              <a:gdLst/>
              <a:ahLst/>
              <a:cxnLst/>
              <a:rect l="l" t="t" r="r" b="b"/>
              <a:pathLst>
                <a:path w="4504" h="15602" extrusionOk="0">
                  <a:moveTo>
                    <a:pt x="4359" y="0"/>
                  </a:moveTo>
                  <a:cubicBezTo>
                    <a:pt x="4291" y="0"/>
                    <a:pt x="4217" y="40"/>
                    <a:pt x="4187" y="115"/>
                  </a:cubicBezTo>
                  <a:cubicBezTo>
                    <a:pt x="3300" y="2427"/>
                    <a:pt x="2699" y="4897"/>
                    <a:pt x="2034" y="7273"/>
                  </a:cubicBezTo>
                  <a:cubicBezTo>
                    <a:pt x="1337" y="9679"/>
                    <a:pt x="640" y="12086"/>
                    <a:pt x="133" y="14525"/>
                  </a:cubicBezTo>
                  <a:cubicBezTo>
                    <a:pt x="0" y="15171"/>
                    <a:pt x="541" y="15601"/>
                    <a:pt x="1056" y="15601"/>
                  </a:cubicBezTo>
                  <a:cubicBezTo>
                    <a:pt x="1399" y="15601"/>
                    <a:pt x="1730" y="15411"/>
                    <a:pt x="1844" y="14968"/>
                  </a:cubicBezTo>
                  <a:cubicBezTo>
                    <a:pt x="2477" y="12466"/>
                    <a:pt x="2889" y="9901"/>
                    <a:pt x="3332" y="7368"/>
                  </a:cubicBezTo>
                  <a:cubicBezTo>
                    <a:pt x="3775" y="4993"/>
                    <a:pt x="4282" y="2586"/>
                    <a:pt x="4504" y="147"/>
                  </a:cubicBezTo>
                  <a:cubicBezTo>
                    <a:pt x="4504" y="48"/>
                    <a:pt x="4435" y="0"/>
                    <a:pt x="43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20" name="Google Shape;2120;p57"/>
          <p:cNvSpPr txBox="1"/>
          <p:nvPr/>
        </p:nvSpPr>
        <p:spPr>
          <a:xfrm>
            <a:off x="2885706" y="831161"/>
            <a:ext cx="7723500" cy="40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3200" b="1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1. Introduction </a:t>
            </a:r>
          </a:p>
        </p:txBody>
      </p:sp>
      <p:sp>
        <p:nvSpPr>
          <p:cNvPr id="2125" name="Google Shape;2125;p57"/>
          <p:cNvSpPr/>
          <p:nvPr/>
        </p:nvSpPr>
        <p:spPr>
          <a:xfrm>
            <a:off x="5141216" y="4152896"/>
            <a:ext cx="99223" cy="434391"/>
          </a:xfrm>
          <a:custGeom>
            <a:avLst/>
            <a:gdLst/>
            <a:ahLst/>
            <a:cxnLst/>
            <a:rect l="l" t="t" r="r" b="b"/>
            <a:pathLst>
              <a:path w="3326" h="14561" extrusionOk="0">
                <a:moveTo>
                  <a:pt x="3115" y="1"/>
                </a:moveTo>
                <a:cubicBezTo>
                  <a:pt x="3028" y="1"/>
                  <a:pt x="2942" y="49"/>
                  <a:pt x="2914" y="149"/>
                </a:cubicBezTo>
                <a:cubicBezTo>
                  <a:pt x="2249" y="2429"/>
                  <a:pt x="1837" y="4773"/>
                  <a:pt x="1330" y="7085"/>
                </a:cubicBezTo>
                <a:cubicBezTo>
                  <a:pt x="855" y="9238"/>
                  <a:pt x="32" y="11550"/>
                  <a:pt x="0" y="13767"/>
                </a:cubicBezTo>
                <a:cubicBezTo>
                  <a:pt x="0" y="14287"/>
                  <a:pt x="400" y="14561"/>
                  <a:pt x="808" y="14561"/>
                </a:cubicBezTo>
                <a:cubicBezTo>
                  <a:pt x="1144" y="14561"/>
                  <a:pt x="1486" y="14375"/>
                  <a:pt x="1615" y="13988"/>
                </a:cubicBezTo>
                <a:cubicBezTo>
                  <a:pt x="2344" y="11898"/>
                  <a:pt x="2280" y="9397"/>
                  <a:pt x="2565" y="7243"/>
                </a:cubicBezTo>
                <a:cubicBezTo>
                  <a:pt x="2819" y="4900"/>
                  <a:pt x="3199" y="2556"/>
                  <a:pt x="3325" y="213"/>
                </a:cubicBezTo>
                <a:cubicBezTo>
                  <a:pt x="3325" y="73"/>
                  <a:pt x="3220" y="1"/>
                  <a:pt x="3115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5" name="Google Shape;2155;p57"/>
          <p:cNvSpPr txBox="1"/>
          <p:nvPr/>
        </p:nvSpPr>
        <p:spPr>
          <a:xfrm>
            <a:off x="401031" y="3441233"/>
            <a:ext cx="2029500" cy="474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endParaRPr sz="15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156" name="Google Shape;2156;p57"/>
          <p:cNvSpPr txBox="1"/>
          <p:nvPr/>
        </p:nvSpPr>
        <p:spPr>
          <a:xfrm>
            <a:off x="1266350" y="1683838"/>
            <a:ext cx="20295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57" name="Google Shape;2157;p57"/>
          <p:cNvSpPr txBox="1"/>
          <p:nvPr/>
        </p:nvSpPr>
        <p:spPr>
          <a:xfrm>
            <a:off x="1266350" y="2585750"/>
            <a:ext cx="20295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162" name="Google Shape;2162;p57"/>
          <p:cNvSpPr txBox="1"/>
          <p:nvPr/>
        </p:nvSpPr>
        <p:spPr>
          <a:xfrm>
            <a:off x="5865606" y="2191433"/>
            <a:ext cx="2421873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63" name="Google Shape;2163;p57"/>
          <p:cNvSpPr txBox="1"/>
          <p:nvPr/>
        </p:nvSpPr>
        <p:spPr>
          <a:xfrm>
            <a:off x="5692125" y="2585750"/>
            <a:ext cx="20295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165" name="Google Shape;2165;p57"/>
          <p:cNvSpPr txBox="1"/>
          <p:nvPr/>
        </p:nvSpPr>
        <p:spPr>
          <a:xfrm>
            <a:off x="5906616" y="3566788"/>
            <a:ext cx="2029500" cy="26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latin typeface="Fira Sans Medium"/>
              <a:ea typeface="Fira Sans Medium"/>
              <a:cs typeface="Fira Sans Medium"/>
              <a:sym typeface="Fira Sans Medium"/>
            </a:endParaRPr>
          </a:p>
        </p:txBody>
      </p:sp>
      <p:sp>
        <p:nvSpPr>
          <p:cNvPr id="2166" name="Google Shape;2166;p57"/>
          <p:cNvSpPr txBox="1"/>
          <p:nvPr/>
        </p:nvSpPr>
        <p:spPr>
          <a:xfrm>
            <a:off x="401031" y="1605335"/>
            <a:ext cx="8681776" cy="24082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Because programming is a way to help us to develop the quality of life for the world, So we have created a web site that includes a POS system to provide the necessary needs .</a:t>
            </a:r>
            <a:endParaRPr lang="en-US" sz="2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8"/>
          <p:cNvSpPr txBox="1">
            <a:spLocks noGrp="1"/>
          </p:cNvSpPr>
          <p:nvPr>
            <p:ph type="title"/>
          </p:nvPr>
        </p:nvSpPr>
        <p:spPr>
          <a:xfrm>
            <a:off x="538574" y="538574"/>
            <a:ext cx="8082911" cy="38531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 defTabSz="457200">
              <a:spcBef>
                <a:spcPct val="0"/>
              </a:spcBef>
              <a:spcAft>
                <a:spcPts val="600"/>
              </a:spcAft>
            </a:pPr>
            <a:r>
              <a:rPr lang="en-US" sz="32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2. Problem</a:t>
            </a:r>
            <a:r>
              <a:rPr lang="en-US" sz="32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 Statement</a:t>
            </a:r>
          </a:p>
        </p:txBody>
      </p:sp>
      <p:sp>
        <p:nvSpPr>
          <p:cNvPr id="140" name="Google Shape;140;p18"/>
          <p:cNvSpPr/>
          <p:nvPr/>
        </p:nvSpPr>
        <p:spPr>
          <a:xfrm rot="4691603">
            <a:off x="3864705" y="3136174"/>
            <a:ext cx="379883" cy="96970"/>
          </a:xfrm>
          <a:custGeom>
            <a:avLst/>
            <a:gdLst/>
            <a:ahLst/>
            <a:cxnLst/>
            <a:rect l="l" t="t" r="r" b="b"/>
            <a:pathLst>
              <a:path w="15196" h="5099" extrusionOk="0">
                <a:moveTo>
                  <a:pt x="654" y="0"/>
                </a:moveTo>
                <a:cubicBezTo>
                  <a:pt x="318" y="0"/>
                  <a:pt x="0" y="270"/>
                  <a:pt x="268" y="616"/>
                </a:cubicBezTo>
                <a:cubicBezTo>
                  <a:pt x="1751" y="2557"/>
                  <a:pt x="4148" y="3378"/>
                  <a:pt x="6408" y="3995"/>
                </a:cubicBezTo>
                <a:cubicBezTo>
                  <a:pt x="7663" y="4337"/>
                  <a:pt x="8964" y="4588"/>
                  <a:pt x="10242" y="4793"/>
                </a:cubicBezTo>
                <a:cubicBezTo>
                  <a:pt x="10904" y="4885"/>
                  <a:pt x="11566" y="4953"/>
                  <a:pt x="12251" y="4999"/>
                </a:cubicBezTo>
                <a:cubicBezTo>
                  <a:pt x="12686" y="5044"/>
                  <a:pt x="13160" y="5099"/>
                  <a:pt x="13622" y="5099"/>
                </a:cubicBezTo>
                <a:cubicBezTo>
                  <a:pt x="13863" y="5099"/>
                  <a:pt x="14101" y="5084"/>
                  <a:pt x="14328" y="5045"/>
                </a:cubicBezTo>
                <a:cubicBezTo>
                  <a:pt x="14716" y="4976"/>
                  <a:pt x="15195" y="4223"/>
                  <a:pt x="14602" y="4086"/>
                </a:cubicBezTo>
                <a:cubicBezTo>
                  <a:pt x="13917" y="3903"/>
                  <a:pt x="13141" y="3949"/>
                  <a:pt x="12434" y="3880"/>
                </a:cubicBezTo>
                <a:cubicBezTo>
                  <a:pt x="11772" y="3835"/>
                  <a:pt x="11110" y="3766"/>
                  <a:pt x="10448" y="3675"/>
                </a:cubicBezTo>
                <a:cubicBezTo>
                  <a:pt x="9169" y="3492"/>
                  <a:pt x="7868" y="3241"/>
                  <a:pt x="6613" y="2899"/>
                </a:cubicBezTo>
                <a:cubicBezTo>
                  <a:pt x="4650" y="2374"/>
                  <a:pt x="2436" y="1780"/>
                  <a:pt x="1067" y="183"/>
                </a:cubicBezTo>
                <a:cubicBezTo>
                  <a:pt x="960" y="55"/>
                  <a:pt x="805" y="0"/>
                  <a:pt x="654" y="0"/>
                </a:cubicBezTo>
                <a:close/>
              </a:path>
            </a:pathLst>
          </a:custGeom>
          <a:solidFill>
            <a:srgbClr val="1C458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1" name="Google Shape;141;p18"/>
          <p:cNvGrpSpPr/>
          <p:nvPr/>
        </p:nvGrpSpPr>
        <p:grpSpPr>
          <a:xfrm rot="381812">
            <a:off x="3528111" y="2180670"/>
            <a:ext cx="2327627" cy="2276568"/>
            <a:chOff x="3406626" y="1873824"/>
            <a:chExt cx="2327627" cy="2276568"/>
          </a:xfrm>
        </p:grpSpPr>
        <p:sp>
          <p:nvSpPr>
            <p:cNvPr id="142" name="Google Shape;142;p18"/>
            <p:cNvSpPr/>
            <p:nvPr/>
          </p:nvSpPr>
          <p:spPr>
            <a:xfrm rot="4691603">
              <a:off x="3907910" y="2189835"/>
              <a:ext cx="1328391" cy="1346115"/>
            </a:xfrm>
            <a:custGeom>
              <a:avLst/>
              <a:gdLst/>
              <a:ahLst/>
              <a:cxnLst/>
              <a:rect l="l" t="t" r="r" b="b"/>
              <a:pathLst>
                <a:path w="53138" h="53847" extrusionOk="0">
                  <a:moveTo>
                    <a:pt x="31395" y="1"/>
                  </a:moveTo>
                  <a:cubicBezTo>
                    <a:pt x="30756" y="1"/>
                    <a:pt x="30099" y="16"/>
                    <a:pt x="29422" y="48"/>
                  </a:cubicBezTo>
                  <a:cubicBezTo>
                    <a:pt x="17097" y="618"/>
                    <a:pt x="0" y="13195"/>
                    <a:pt x="0" y="25521"/>
                  </a:cubicBezTo>
                  <a:cubicBezTo>
                    <a:pt x="0" y="37869"/>
                    <a:pt x="13810" y="53847"/>
                    <a:pt x="26158" y="53847"/>
                  </a:cubicBezTo>
                  <a:cubicBezTo>
                    <a:pt x="38484" y="53847"/>
                    <a:pt x="53138" y="39650"/>
                    <a:pt x="53138" y="27324"/>
                  </a:cubicBezTo>
                  <a:cubicBezTo>
                    <a:pt x="53138" y="15356"/>
                    <a:pt x="51487" y="1"/>
                    <a:pt x="3139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8"/>
            <p:cNvSpPr/>
            <p:nvPr/>
          </p:nvSpPr>
          <p:spPr>
            <a:xfrm rot="4691603">
              <a:off x="3614307" y="2023002"/>
              <a:ext cx="1912265" cy="1978212"/>
            </a:xfrm>
            <a:custGeom>
              <a:avLst/>
              <a:gdLst/>
              <a:ahLst/>
              <a:cxnLst/>
              <a:rect l="l" t="t" r="r" b="b"/>
              <a:pathLst>
                <a:path w="76494" h="79132" extrusionOk="0">
                  <a:moveTo>
                    <a:pt x="69669" y="6473"/>
                  </a:moveTo>
                  <a:cubicBezTo>
                    <a:pt x="69852" y="6610"/>
                    <a:pt x="70011" y="6770"/>
                    <a:pt x="70171" y="6907"/>
                  </a:cubicBezTo>
                  <a:cubicBezTo>
                    <a:pt x="70171" y="6930"/>
                    <a:pt x="70171" y="6930"/>
                    <a:pt x="70171" y="6930"/>
                  </a:cubicBezTo>
                  <a:cubicBezTo>
                    <a:pt x="69988" y="6793"/>
                    <a:pt x="69829" y="6633"/>
                    <a:pt x="69669" y="6473"/>
                  </a:cubicBezTo>
                  <a:close/>
                  <a:moveTo>
                    <a:pt x="71563" y="7638"/>
                  </a:moveTo>
                  <a:lnTo>
                    <a:pt x="71563" y="7683"/>
                  </a:lnTo>
                  <a:lnTo>
                    <a:pt x="71518" y="7683"/>
                  </a:lnTo>
                  <a:cubicBezTo>
                    <a:pt x="71518" y="7660"/>
                    <a:pt x="71541" y="7660"/>
                    <a:pt x="71563" y="7638"/>
                  </a:cubicBezTo>
                  <a:close/>
                  <a:moveTo>
                    <a:pt x="36337" y="12206"/>
                  </a:moveTo>
                  <a:cubicBezTo>
                    <a:pt x="37400" y="12206"/>
                    <a:pt x="38479" y="12257"/>
                    <a:pt x="39585" y="12362"/>
                  </a:cubicBezTo>
                  <a:cubicBezTo>
                    <a:pt x="43077" y="12705"/>
                    <a:pt x="46410" y="13161"/>
                    <a:pt x="49560" y="14805"/>
                  </a:cubicBezTo>
                  <a:cubicBezTo>
                    <a:pt x="54513" y="17361"/>
                    <a:pt x="57617" y="22223"/>
                    <a:pt x="58873" y="27564"/>
                  </a:cubicBezTo>
                  <a:cubicBezTo>
                    <a:pt x="61383" y="38360"/>
                    <a:pt x="56750" y="51097"/>
                    <a:pt x="47802" y="57648"/>
                  </a:cubicBezTo>
                  <a:cubicBezTo>
                    <a:pt x="44279" y="60220"/>
                    <a:pt x="39995" y="61575"/>
                    <a:pt x="35658" y="61575"/>
                  </a:cubicBezTo>
                  <a:cubicBezTo>
                    <a:pt x="34685" y="61575"/>
                    <a:pt x="33709" y="61506"/>
                    <a:pt x="32738" y="61368"/>
                  </a:cubicBezTo>
                  <a:cubicBezTo>
                    <a:pt x="25137" y="60295"/>
                    <a:pt x="19042" y="54224"/>
                    <a:pt x="15368" y="47856"/>
                  </a:cubicBezTo>
                  <a:cubicBezTo>
                    <a:pt x="11875" y="41853"/>
                    <a:pt x="9935" y="34389"/>
                    <a:pt x="11624" y="27541"/>
                  </a:cubicBezTo>
                  <a:cubicBezTo>
                    <a:pt x="13427" y="20191"/>
                    <a:pt x="19590" y="14782"/>
                    <a:pt x="26963" y="13572"/>
                  </a:cubicBezTo>
                  <a:cubicBezTo>
                    <a:pt x="27123" y="13549"/>
                    <a:pt x="27191" y="13504"/>
                    <a:pt x="27214" y="13435"/>
                  </a:cubicBezTo>
                  <a:cubicBezTo>
                    <a:pt x="30303" y="12637"/>
                    <a:pt x="33253" y="12206"/>
                    <a:pt x="36337" y="12206"/>
                  </a:cubicBezTo>
                  <a:close/>
                  <a:moveTo>
                    <a:pt x="5256" y="66458"/>
                  </a:moveTo>
                  <a:cubicBezTo>
                    <a:pt x="5302" y="66550"/>
                    <a:pt x="5370" y="66641"/>
                    <a:pt x="5416" y="66709"/>
                  </a:cubicBezTo>
                  <a:cubicBezTo>
                    <a:pt x="5324" y="66687"/>
                    <a:pt x="5256" y="66641"/>
                    <a:pt x="5187" y="66641"/>
                  </a:cubicBezTo>
                  <a:cubicBezTo>
                    <a:pt x="5210" y="66572"/>
                    <a:pt x="5233" y="66527"/>
                    <a:pt x="5256" y="66458"/>
                  </a:cubicBezTo>
                  <a:close/>
                  <a:moveTo>
                    <a:pt x="838" y="0"/>
                  </a:moveTo>
                  <a:cubicBezTo>
                    <a:pt x="360" y="0"/>
                    <a:pt x="0" y="488"/>
                    <a:pt x="440" y="927"/>
                  </a:cubicBezTo>
                  <a:cubicBezTo>
                    <a:pt x="1353" y="1840"/>
                    <a:pt x="1901" y="2936"/>
                    <a:pt x="2471" y="4077"/>
                  </a:cubicBezTo>
                  <a:cubicBezTo>
                    <a:pt x="3179" y="5446"/>
                    <a:pt x="3932" y="6793"/>
                    <a:pt x="4594" y="8185"/>
                  </a:cubicBezTo>
                  <a:cubicBezTo>
                    <a:pt x="4717" y="8485"/>
                    <a:pt x="5018" y="8635"/>
                    <a:pt x="5296" y="8635"/>
                  </a:cubicBezTo>
                  <a:cubicBezTo>
                    <a:pt x="5377" y="8635"/>
                    <a:pt x="5457" y="8622"/>
                    <a:pt x="5530" y="8596"/>
                  </a:cubicBezTo>
                  <a:cubicBezTo>
                    <a:pt x="5575" y="8596"/>
                    <a:pt x="5621" y="8596"/>
                    <a:pt x="5690" y="8573"/>
                  </a:cubicBezTo>
                  <a:cubicBezTo>
                    <a:pt x="6237" y="8299"/>
                    <a:pt x="6762" y="7843"/>
                    <a:pt x="7219" y="7295"/>
                  </a:cubicBezTo>
                  <a:cubicBezTo>
                    <a:pt x="10437" y="10468"/>
                    <a:pt x="13542" y="13869"/>
                    <a:pt x="15116" y="18069"/>
                  </a:cubicBezTo>
                  <a:cubicBezTo>
                    <a:pt x="15139" y="18137"/>
                    <a:pt x="15231" y="18228"/>
                    <a:pt x="15322" y="18320"/>
                  </a:cubicBezTo>
                  <a:cubicBezTo>
                    <a:pt x="12583" y="21036"/>
                    <a:pt x="10643" y="24620"/>
                    <a:pt x="9867" y="28682"/>
                  </a:cubicBezTo>
                  <a:cubicBezTo>
                    <a:pt x="8315" y="36648"/>
                    <a:pt x="11807" y="45368"/>
                    <a:pt x="16554" y="51645"/>
                  </a:cubicBezTo>
                  <a:cubicBezTo>
                    <a:pt x="17331" y="52695"/>
                    <a:pt x="18175" y="53653"/>
                    <a:pt x="19088" y="54589"/>
                  </a:cubicBezTo>
                  <a:cubicBezTo>
                    <a:pt x="19042" y="54589"/>
                    <a:pt x="18997" y="54612"/>
                    <a:pt x="18974" y="54635"/>
                  </a:cubicBezTo>
                  <a:cubicBezTo>
                    <a:pt x="14660" y="58264"/>
                    <a:pt x="10757" y="62304"/>
                    <a:pt x="6808" y="66298"/>
                  </a:cubicBezTo>
                  <a:cubicBezTo>
                    <a:pt x="6511" y="65956"/>
                    <a:pt x="6192" y="65659"/>
                    <a:pt x="5849" y="65431"/>
                  </a:cubicBezTo>
                  <a:cubicBezTo>
                    <a:pt x="5827" y="65385"/>
                    <a:pt x="5804" y="65317"/>
                    <a:pt x="5804" y="65271"/>
                  </a:cubicBezTo>
                  <a:cubicBezTo>
                    <a:pt x="5729" y="65085"/>
                    <a:pt x="5044" y="64486"/>
                    <a:pt x="4697" y="64486"/>
                  </a:cubicBezTo>
                  <a:cubicBezTo>
                    <a:pt x="4619" y="64486"/>
                    <a:pt x="4559" y="64516"/>
                    <a:pt x="4526" y="64587"/>
                  </a:cubicBezTo>
                  <a:cubicBezTo>
                    <a:pt x="3156" y="67234"/>
                    <a:pt x="2540" y="70293"/>
                    <a:pt x="2038" y="73215"/>
                  </a:cubicBezTo>
                  <a:cubicBezTo>
                    <a:pt x="1978" y="73493"/>
                    <a:pt x="2750" y="73979"/>
                    <a:pt x="3116" y="73979"/>
                  </a:cubicBezTo>
                  <a:cubicBezTo>
                    <a:pt x="3170" y="73979"/>
                    <a:pt x="3215" y="73968"/>
                    <a:pt x="3247" y="73945"/>
                  </a:cubicBezTo>
                  <a:cubicBezTo>
                    <a:pt x="5324" y="72575"/>
                    <a:pt x="6991" y="70795"/>
                    <a:pt x="8634" y="68946"/>
                  </a:cubicBezTo>
                  <a:cubicBezTo>
                    <a:pt x="8703" y="68878"/>
                    <a:pt x="8588" y="68741"/>
                    <a:pt x="8543" y="68695"/>
                  </a:cubicBezTo>
                  <a:cubicBezTo>
                    <a:pt x="8223" y="68284"/>
                    <a:pt x="7904" y="67782"/>
                    <a:pt x="7561" y="67303"/>
                  </a:cubicBezTo>
                  <a:cubicBezTo>
                    <a:pt x="11601" y="63240"/>
                    <a:pt x="15550" y="59109"/>
                    <a:pt x="19910" y="55388"/>
                  </a:cubicBezTo>
                  <a:cubicBezTo>
                    <a:pt x="24338" y="59542"/>
                    <a:pt x="29999" y="62213"/>
                    <a:pt x="36184" y="62304"/>
                  </a:cubicBezTo>
                  <a:cubicBezTo>
                    <a:pt x="36261" y="62305"/>
                    <a:pt x="36338" y="62305"/>
                    <a:pt x="36414" y="62305"/>
                  </a:cubicBezTo>
                  <a:cubicBezTo>
                    <a:pt x="40462" y="62305"/>
                    <a:pt x="44329" y="61123"/>
                    <a:pt x="47734" y="59040"/>
                  </a:cubicBezTo>
                  <a:cubicBezTo>
                    <a:pt x="48715" y="63765"/>
                    <a:pt x="50861" y="68102"/>
                    <a:pt x="52573" y="72598"/>
                  </a:cubicBezTo>
                  <a:cubicBezTo>
                    <a:pt x="52116" y="72827"/>
                    <a:pt x="51683" y="73078"/>
                    <a:pt x="51249" y="73374"/>
                  </a:cubicBezTo>
                  <a:cubicBezTo>
                    <a:pt x="51135" y="73443"/>
                    <a:pt x="50815" y="73694"/>
                    <a:pt x="50907" y="73876"/>
                  </a:cubicBezTo>
                  <a:cubicBezTo>
                    <a:pt x="50975" y="74013"/>
                    <a:pt x="51066" y="74128"/>
                    <a:pt x="51135" y="74242"/>
                  </a:cubicBezTo>
                  <a:cubicBezTo>
                    <a:pt x="51066" y="74356"/>
                    <a:pt x="51066" y="74447"/>
                    <a:pt x="51158" y="74516"/>
                  </a:cubicBezTo>
                  <a:cubicBezTo>
                    <a:pt x="51295" y="74584"/>
                    <a:pt x="51432" y="74675"/>
                    <a:pt x="51546" y="74767"/>
                  </a:cubicBezTo>
                  <a:cubicBezTo>
                    <a:pt x="51979" y="75246"/>
                    <a:pt x="52459" y="75680"/>
                    <a:pt x="52984" y="76091"/>
                  </a:cubicBezTo>
                  <a:cubicBezTo>
                    <a:pt x="53897" y="77095"/>
                    <a:pt x="54696" y="78213"/>
                    <a:pt x="55723" y="79081"/>
                  </a:cubicBezTo>
                  <a:cubicBezTo>
                    <a:pt x="55769" y="79116"/>
                    <a:pt x="55830" y="79132"/>
                    <a:pt x="55900" y="79132"/>
                  </a:cubicBezTo>
                  <a:cubicBezTo>
                    <a:pt x="56287" y="79132"/>
                    <a:pt x="56959" y="78663"/>
                    <a:pt x="56978" y="78373"/>
                  </a:cubicBezTo>
                  <a:cubicBezTo>
                    <a:pt x="57092" y="76068"/>
                    <a:pt x="56088" y="73991"/>
                    <a:pt x="55837" y="71731"/>
                  </a:cubicBezTo>
                  <a:cubicBezTo>
                    <a:pt x="55819" y="71604"/>
                    <a:pt x="55729" y="71564"/>
                    <a:pt x="55624" y="71564"/>
                  </a:cubicBezTo>
                  <a:cubicBezTo>
                    <a:pt x="55597" y="71564"/>
                    <a:pt x="55568" y="71566"/>
                    <a:pt x="55540" y="71571"/>
                  </a:cubicBezTo>
                  <a:cubicBezTo>
                    <a:pt x="54969" y="71662"/>
                    <a:pt x="54444" y="71799"/>
                    <a:pt x="53919" y="72005"/>
                  </a:cubicBezTo>
                  <a:cubicBezTo>
                    <a:pt x="52185" y="67440"/>
                    <a:pt x="49994" y="63012"/>
                    <a:pt x="49035" y="58196"/>
                  </a:cubicBezTo>
                  <a:cubicBezTo>
                    <a:pt x="49788" y="57671"/>
                    <a:pt x="50496" y="57100"/>
                    <a:pt x="51203" y="56484"/>
                  </a:cubicBezTo>
                  <a:cubicBezTo>
                    <a:pt x="59238" y="49316"/>
                    <a:pt x="62844" y="36854"/>
                    <a:pt x="59968" y="26491"/>
                  </a:cubicBezTo>
                  <a:cubicBezTo>
                    <a:pt x="59352" y="24209"/>
                    <a:pt x="58325" y="22086"/>
                    <a:pt x="56978" y="20214"/>
                  </a:cubicBezTo>
                  <a:cubicBezTo>
                    <a:pt x="60767" y="15398"/>
                    <a:pt x="65926" y="11997"/>
                    <a:pt x="70742" y="8277"/>
                  </a:cubicBezTo>
                  <a:cubicBezTo>
                    <a:pt x="71257" y="8728"/>
                    <a:pt x="71842" y="9054"/>
                    <a:pt x="72470" y="9054"/>
                  </a:cubicBezTo>
                  <a:cubicBezTo>
                    <a:pt x="72731" y="9054"/>
                    <a:pt x="73000" y="8998"/>
                    <a:pt x="73275" y="8870"/>
                  </a:cubicBezTo>
                  <a:cubicBezTo>
                    <a:pt x="75010" y="8117"/>
                    <a:pt x="75809" y="5195"/>
                    <a:pt x="76425" y="3620"/>
                  </a:cubicBezTo>
                  <a:cubicBezTo>
                    <a:pt x="76493" y="3462"/>
                    <a:pt x="75956" y="2296"/>
                    <a:pt x="75791" y="2296"/>
                  </a:cubicBezTo>
                  <a:cubicBezTo>
                    <a:pt x="75789" y="2296"/>
                    <a:pt x="75788" y="2296"/>
                    <a:pt x="75786" y="2296"/>
                  </a:cubicBezTo>
                  <a:cubicBezTo>
                    <a:pt x="73070" y="2411"/>
                    <a:pt x="70696" y="3917"/>
                    <a:pt x="68162" y="4762"/>
                  </a:cubicBezTo>
                  <a:cubicBezTo>
                    <a:pt x="68118" y="4784"/>
                    <a:pt x="68617" y="6088"/>
                    <a:pt x="68789" y="6088"/>
                  </a:cubicBezTo>
                  <a:cubicBezTo>
                    <a:pt x="68794" y="6088"/>
                    <a:pt x="68798" y="6087"/>
                    <a:pt x="68802" y="6085"/>
                  </a:cubicBezTo>
                  <a:cubicBezTo>
                    <a:pt x="68847" y="6085"/>
                    <a:pt x="68870" y="6063"/>
                    <a:pt x="68916" y="6063"/>
                  </a:cubicBezTo>
                  <a:cubicBezTo>
                    <a:pt x="68961" y="6177"/>
                    <a:pt x="69030" y="6291"/>
                    <a:pt x="69121" y="6405"/>
                  </a:cubicBezTo>
                  <a:cubicBezTo>
                    <a:pt x="69304" y="6656"/>
                    <a:pt x="69509" y="6953"/>
                    <a:pt x="69760" y="7250"/>
                  </a:cubicBezTo>
                  <a:cubicBezTo>
                    <a:pt x="64990" y="10947"/>
                    <a:pt x="59877" y="14303"/>
                    <a:pt x="56042" y="19005"/>
                  </a:cubicBezTo>
                  <a:cubicBezTo>
                    <a:pt x="54627" y="17338"/>
                    <a:pt x="52938" y="15900"/>
                    <a:pt x="50998" y="14759"/>
                  </a:cubicBezTo>
                  <a:cubicBezTo>
                    <a:pt x="48533" y="13321"/>
                    <a:pt x="45771" y="12522"/>
                    <a:pt x="42963" y="12066"/>
                  </a:cubicBezTo>
                  <a:cubicBezTo>
                    <a:pt x="40501" y="11666"/>
                    <a:pt x="37918" y="11401"/>
                    <a:pt x="35373" y="11401"/>
                  </a:cubicBezTo>
                  <a:cubicBezTo>
                    <a:pt x="34426" y="11401"/>
                    <a:pt x="33484" y="11437"/>
                    <a:pt x="32555" y="11518"/>
                  </a:cubicBezTo>
                  <a:cubicBezTo>
                    <a:pt x="30272" y="11723"/>
                    <a:pt x="28013" y="12294"/>
                    <a:pt x="25799" y="12887"/>
                  </a:cubicBezTo>
                  <a:cubicBezTo>
                    <a:pt x="25730" y="12910"/>
                    <a:pt x="25662" y="12933"/>
                    <a:pt x="25639" y="12956"/>
                  </a:cubicBezTo>
                  <a:cubicBezTo>
                    <a:pt x="21918" y="13641"/>
                    <a:pt x="18632" y="15307"/>
                    <a:pt x="16007" y="17681"/>
                  </a:cubicBezTo>
                  <a:cubicBezTo>
                    <a:pt x="14181" y="13458"/>
                    <a:pt x="10917" y="10011"/>
                    <a:pt x="7630" y="6793"/>
                  </a:cubicBezTo>
                  <a:cubicBezTo>
                    <a:pt x="8018" y="6291"/>
                    <a:pt x="8360" y="5789"/>
                    <a:pt x="8680" y="5355"/>
                  </a:cubicBezTo>
                  <a:cubicBezTo>
                    <a:pt x="8862" y="5241"/>
                    <a:pt x="8954" y="5035"/>
                    <a:pt x="8931" y="4784"/>
                  </a:cubicBezTo>
                  <a:cubicBezTo>
                    <a:pt x="8976" y="4716"/>
                    <a:pt x="8931" y="4647"/>
                    <a:pt x="8862" y="4579"/>
                  </a:cubicBezTo>
                  <a:cubicBezTo>
                    <a:pt x="8817" y="4488"/>
                    <a:pt x="8771" y="4396"/>
                    <a:pt x="8680" y="4305"/>
                  </a:cubicBezTo>
                  <a:cubicBezTo>
                    <a:pt x="6648" y="2388"/>
                    <a:pt x="3658" y="1110"/>
                    <a:pt x="1125" y="60"/>
                  </a:cubicBezTo>
                  <a:cubicBezTo>
                    <a:pt x="1028" y="19"/>
                    <a:pt x="930" y="0"/>
                    <a:pt x="8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8"/>
            <p:cNvSpPr/>
            <p:nvPr/>
          </p:nvSpPr>
          <p:spPr>
            <a:xfrm rot="4691603">
              <a:off x="5160970" y="3080435"/>
              <a:ext cx="256464" cy="106970"/>
            </a:xfrm>
            <a:custGeom>
              <a:avLst/>
              <a:gdLst/>
              <a:ahLst/>
              <a:cxnLst/>
              <a:rect l="l" t="t" r="r" b="b"/>
              <a:pathLst>
                <a:path w="10259" h="4279" extrusionOk="0">
                  <a:moveTo>
                    <a:pt x="1011" y="0"/>
                  </a:moveTo>
                  <a:cubicBezTo>
                    <a:pt x="884" y="0"/>
                    <a:pt x="758" y="2"/>
                    <a:pt x="631" y="5"/>
                  </a:cubicBezTo>
                  <a:cubicBezTo>
                    <a:pt x="1" y="28"/>
                    <a:pt x="103" y="827"/>
                    <a:pt x="676" y="827"/>
                  </a:cubicBezTo>
                  <a:cubicBezTo>
                    <a:pt x="684" y="827"/>
                    <a:pt x="692" y="827"/>
                    <a:pt x="700" y="827"/>
                  </a:cubicBezTo>
                  <a:cubicBezTo>
                    <a:pt x="754" y="826"/>
                    <a:pt x="808" y="826"/>
                    <a:pt x="862" y="826"/>
                  </a:cubicBezTo>
                  <a:cubicBezTo>
                    <a:pt x="2426" y="826"/>
                    <a:pt x="3946" y="1144"/>
                    <a:pt x="5402" y="1740"/>
                  </a:cubicBezTo>
                  <a:cubicBezTo>
                    <a:pt x="6931" y="2333"/>
                    <a:pt x="8141" y="3338"/>
                    <a:pt x="9510" y="4205"/>
                  </a:cubicBezTo>
                  <a:cubicBezTo>
                    <a:pt x="9592" y="4256"/>
                    <a:pt x="9677" y="4279"/>
                    <a:pt x="9757" y="4279"/>
                  </a:cubicBezTo>
                  <a:cubicBezTo>
                    <a:pt x="10036" y="4279"/>
                    <a:pt x="10258" y="4005"/>
                    <a:pt x="10081" y="3703"/>
                  </a:cubicBezTo>
                  <a:cubicBezTo>
                    <a:pt x="9670" y="2973"/>
                    <a:pt x="8940" y="2493"/>
                    <a:pt x="8255" y="2060"/>
                  </a:cubicBezTo>
                  <a:cubicBezTo>
                    <a:pt x="7525" y="1603"/>
                    <a:pt x="6726" y="1192"/>
                    <a:pt x="5927" y="895"/>
                  </a:cubicBezTo>
                  <a:cubicBezTo>
                    <a:pt x="4357" y="280"/>
                    <a:pt x="2670" y="0"/>
                    <a:pt x="1011" y="0"/>
                  </a:cubicBezTo>
                  <a:close/>
                </a:path>
              </a:pathLst>
            </a:custGeom>
            <a:solidFill>
              <a:srgbClr val="1C458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5" name="Google Shape;145;p18"/>
            <p:cNvGrpSpPr/>
            <p:nvPr/>
          </p:nvGrpSpPr>
          <p:grpSpPr>
            <a:xfrm>
              <a:off x="4322314" y="2430596"/>
              <a:ext cx="713225" cy="997825"/>
              <a:chOff x="4720775" y="1878300"/>
              <a:chExt cx="713225" cy="997825"/>
            </a:xfrm>
          </p:grpSpPr>
          <p:sp>
            <p:nvSpPr>
              <p:cNvPr id="146" name="Google Shape;146;p18"/>
              <p:cNvSpPr/>
              <p:nvPr/>
            </p:nvSpPr>
            <p:spPr>
              <a:xfrm>
                <a:off x="4843900" y="2242050"/>
                <a:ext cx="177475" cy="296000"/>
              </a:xfrm>
              <a:custGeom>
                <a:avLst/>
                <a:gdLst/>
                <a:ahLst/>
                <a:cxnLst/>
                <a:rect l="l" t="t" r="r" b="b"/>
                <a:pathLst>
                  <a:path w="7099" h="11840" extrusionOk="0">
                    <a:moveTo>
                      <a:pt x="2175" y="0"/>
                    </a:moveTo>
                    <a:cubicBezTo>
                      <a:pt x="2165" y="0"/>
                      <a:pt x="2154" y="5"/>
                      <a:pt x="2148" y="17"/>
                    </a:cubicBezTo>
                    <a:cubicBezTo>
                      <a:pt x="1" y="4061"/>
                      <a:pt x="2321" y="10817"/>
                      <a:pt x="7070" y="11836"/>
                    </a:cubicBezTo>
                    <a:cubicBezTo>
                      <a:pt x="7073" y="11839"/>
                      <a:pt x="7076" y="11840"/>
                      <a:pt x="7079" y="11840"/>
                    </a:cubicBezTo>
                    <a:cubicBezTo>
                      <a:pt x="7090" y="11840"/>
                      <a:pt x="7098" y="11817"/>
                      <a:pt x="7085" y="11804"/>
                    </a:cubicBezTo>
                    <a:cubicBezTo>
                      <a:pt x="5001" y="10926"/>
                      <a:pt x="3418" y="9688"/>
                      <a:pt x="2383" y="7635"/>
                    </a:cubicBezTo>
                    <a:cubicBezTo>
                      <a:pt x="1270" y="5378"/>
                      <a:pt x="1004" y="2306"/>
                      <a:pt x="2195" y="33"/>
                    </a:cubicBezTo>
                    <a:cubicBezTo>
                      <a:pt x="2205" y="13"/>
                      <a:pt x="2191" y="0"/>
                      <a:pt x="2175" y="0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18"/>
              <p:cNvSpPr/>
              <p:nvPr/>
            </p:nvSpPr>
            <p:spPr>
              <a:xfrm>
                <a:off x="4899150" y="2459775"/>
                <a:ext cx="98400" cy="90325"/>
              </a:xfrm>
              <a:custGeom>
                <a:avLst/>
                <a:gdLst/>
                <a:ahLst/>
                <a:cxnLst/>
                <a:rect l="l" t="t" r="r" b="b"/>
                <a:pathLst>
                  <a:path w="3936" h="3613" extrusionOk="0">
                    <a:moveTo>
                      <a:pt x="12" y="0"/>
                    </a:moveTo>
                    <a:cubicBezTo>
                      <a:pt x="8" y="0"/>
                      <a:pt x="1" y="7"/>
                      <a:pt x="1" y="7"/>
                    </a:cubicBezTo>
                    <a:cubicBezTo>
                      <a:pt x="753" y="1716"/>
                      <a:pt x="2195" y="2970"/>
                      <a:pt x="3935" y="3612"/>
                    </a:cubicBezTo>
                    <a:cubicBezTo>
                      <a:pt x="2211" y="2923"/>
                      <a:pt x="879" y="1638"/>
                      <a:pt x="16" y="7"/>
                    </a:cubicBezTo>
                    <a:cubicBezTo>
                      <a:pt x="16" y="2"/>
                      <a:pt x="15" y="0"/>
                      <a:pt x="12" y="0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18"/>
              <p:cNvSpPr/>
              <p:nvPr/>
            </p:nvSpPr>
            <p:spPr>
              <a:xfrm>
                <a:off x="5086075" y="2127500"/>
                <a:ext cx="29025" cy="1025"/>
              </a:xfrm>
              <a:custGeom>
                <a:avLst/>
                <a:gdLst/>
                <a:ahLst/>
                <a:cxnLst/>
                <a:rect l="l" t="t" r="r" b="b"/>
                <a:pathLst>
                  <a:path w="1161" h="41" extrusionOk="0">
                    <a:moveTo>
                      <a:pt x="819" y="0"/>
                    </a:moveTo>
                    <a:cubicBezTo>
                      <a:pt x="547" y="0"/>
                      <a:pt x="278" y="11"/>
                      <a:pt x="0" y="22"/>
                    </a:cubicBezTo>
                    <a:cubicBezTo>
                      <a:pt x="227" y="31"/>
                      <a:pt x="448" y="40"/>
                      <a:pt x="670" y="40"/>
                    </a:cubicBezTo>
                    <a:cubicBezTo>
                      <a:pt x="832" y="40"/>
                      <a:pt x="995" y="36"/>
                      <a:pt x="1160" y="22"/>
                    </a:cubicBezTo>
                    <a:cubicBezTo>
                      <a:pt x="1160" y="22"/>
                      <a:pt x="1160" y="7"/>
                      <a:pt x="1160" y="7"/>
                    </a:cubicBezTo>
                    <a:cubicBezTo>
                      <a:pt x="1046" y="2"/>
                      <a:pt x="932" y="0"/>
                      <a:pt x="819" y="0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18"/>
              <p:cNvSpPr/>
              <p:nvPr/>
            </p:nvSpPr>
            <p:spPr>
              <a:xfrm>
                <a:off x="5150775" y="2135325"/>
                <a:ext cx="164950" cy="228925"/>
              </a:xfrm>
              <a:custGeom>
                <a:avLst/>
                <a:gdLst/>
                <a:ahLst/>
                <a:cxnLst/>
                <a:rect l="l" t="t" r="r" b="b"/>
                <a:pathLst>
                  <a:path w="6598" h="9157" extrusionOk="0">
                    <a:moveTo>
                      <a:pt x="4" y="0"/>
                    </a:moveTo>
                    <a:cubicBezTo>
                      <a:pt x="0" y="0"/>
                      <a:pt x="4" y="7"/>
                      <a:pt x="14" y="7"/>
                    </a:cubicBezTo>
                    <a:cubicBezTo>
                      <a:pt x="9" y="2"/>
                      <a:pt x="6" y="0"/>
                      <a:pt x="4" y="0"/>
                    </a:cubicBezTo>
                    <a:close/>
                    <a:moveTo>
                      <a:pt x="14" y="7"/>
                    </a:moveTo>
                    <a:lnTo>
                      <a:pt x="14" y="7"/>
                    </a:lnTo>
                    <a:cubicBezTo>
                      <a:pt x="2068" y="274"/>
                      <a:pt x="3917" y="2076"/>
                      <a:pt x="4952" y="3785"/>
                    </a:cubicBezTo>
                    <a:cubicBezTo>
                      <a:pt x="5908" y="5383"/>
                      <a:pt x="6300" y="7296"/>
                      <a:pt x="6300" y="9145"/>
                    </a:cubicBezTo>
                    <a:cubicBezTo>
                      <a:pt x="6300" y="9153"/>
                      <a:pt x="6304" y="9157"/>
                      <a:pt x="6308" y="9157"/>
                    </a:cubicBezTo>
                    <a:cubicBezTo>
                      <a:pt x="6312" y="9157"/>
                      <a:pt x="6315" y="9153"/>
                      <a:pt x="6315" y="9145"/>
                    </a:cubicBezTo>
                    <a:cubicBezTo>
                      <a:pt x="6598" y="7029"/>
                      <a:pt x="5908" y="5007"/>
                      <a:pt x="4701" y="3267"/>
                    </a:cubicBezTo>
                    <a:cubicBezTo>
                      <a:pt x="3651" y="1763"/>
                      <a:pt x="1927" y="164"/>
                      <a:pt x="14" y="7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18"/>
              <p:cNvSpPr/>
              <p:nvPr/>
            </p:nvSpPr>
            <p:spPr>
              <a:xfrm>
                <a:off x="5303550" y="2380425"/>
                <a:ext cx="3550" cy="16075"/>
              </a:xfrm>
              <a:custGeom>
                <a:avLst/>
                <a:gdLst/>
                <a:ahLst/>
                <a:cxnLst/>
                <a:rect l="l" t="t" r="r" b="b"/>
                <a:pathLst>
                  <a:path w="142" h="643" extrusionOk="0">
                    <a:moveTo>
                      <a:pt x="142" y="0"/>
                    </a:moveTo>
                    <a:lnTo>
                      <a:pt x="142" y="0"/>
                    </a:lnTo>
                    <a:cubicBezTo>
                      <a:pt x="95" y="220"/>
                      <a:pt x="48" y="423"/>
                      <a:pt x="1" y="642"/>
                    </a:cubicBezTo>
                    <a:cubicBezTo>
                      <a:pt x="48" y="439"/>
                      <a:pt x="95" y="220"/>
                      <a:pt x="142" y="0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18"/>
              <p:cNvSpPr/>
              <p:nvPr/>
            </p:nvSpPr>
            <p:spPr>
              <a:xfrm>
                <a:off x="5175850" y="2455075"/>
                <a:ext cx="103050" cy="84225"/>
              </a:xfrm>
              <a:custGeom>
                <a:avLst/>
                <a:gdLst/>
                <a:ahLst/>
                <a:cxnLst/>
                <a:rect l="l" t="t" r="r" b="b"/>
                <a:pathLst>
                  <a:path w="4122" h="3369" extrusionOk="0">
                    <a:moveTo>
                      <a:pt x="4110" y="0"/>
                    </a:moveTo>
                    <a:cubicBezTo>
                      <a:pt x="4107" y="0"/>
                      <a:pt x="4106" y="2"/>
                      <a:pt x="4106" y="7"/>
                    </a:cubicBezTo>
                    <a:cubicBezTo>
                      <a:pt x="3573" y="822"/>
                      <a:pt x="3071" y="1747"/>
                      <a:pt x="2225" y="2264"/>
                    </a:cubicBezTo>
                    <a:cubicBezTo>
                      <a:pt x="1535" y="2703"/>
                      <a:pt x="751" y="3017"/>
                      <a:pt x="15" y="3346"/>
                    </a:cubicBezTo>
                    <a:cubicBezTo>
                      <a:pt x="3" y="3357"/>
                      <a:pt x="0" y="3368"/>
                      <a:pt x="5" y="3368"/>
                    </a:cubicBezTo>
                    <a:cubicBezTo>
                      <a:pt x="7" y="3368"/>
                      <a:pt x="10" y="3366"/>
                      <a:pt x="15" y="3362"/>
                    </a:cubicBezTo>
                    <a:cubicBezTo>
                      <a:pt x="892" y="3079"/>
                      <a:pt x="1848" y="2703"/>
                      <a:pt x="2601" y="2139"/>
                    </a:cubicBezTo>
                    <a:cubicBezTo>
                      <a:pt x="3275" y="1622"/>
                      <a:pt x="3667" y="713"/>
                      <a:pt x="4121" y="7"/>
                    </a:cubicBezTo>
                    <a:cubicBezTo>
                      <a:pt x="4121" y="7"/>
                      <a:pt x="4114" y="0"/>
                      <a:pt x="4110" y="0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18"/>
              <p:cNvSpPr/>
              <p:nvPr/>
            </p:nvSpPr>
            <p:spPr>
              <a:xfrm>
                <a:off x="4973600" y="2592800"/>
                <a:ext cx="5925" cy="62325"/>
              </a:xfrm>
              <a:custGeom>
                <a:avLst/>
                <a:gdLst/>
                <a:ahLst/>
                <a:cxnLst/>
                <a:rect l="l" t="t" r="r" b="b"/>
                <a:pathLst>
                  <a:path w="237" h="2493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126" y="831"/>
                      <a:pt x="189" y="1661"/>
                      <a:pt x="205" y="2492"/>
                    </a:cubicBezTo>
                    <a:cubicBezTo>
                      <a:pt x="236" y="1646"/>
                      <a:pt x="173" y="831"/>
                      <a:pt x="1" y="0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18"/>
              <p:cNvSpPr/>
              <p:nvPr/>
            </p:nvSpPr>
            <p:spPr>
              <a:xfrm>
                <a:off x="4985750" y="2626475"/>
                <a:ext cx="7475" cy="45975"/>
              </a:xfrm>
              <a:custGeom>
                <a:avLst/>
                <a:gdLst/>
                <a:ahLst/>
                <a:cxnLst/>
                <a:rect l="l" t="t" r="r" b="b"/>
                <a:pathLst>
                  <a:path w="299" h="183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32" y="597"/>
                      <a:pt x="1" y="1239"/>
                      <a:pt x="189" y="1804"/>
                    </a:cubicBezTo>
                    <a:cubicBezTo>
                      <a:pt x="197" y="1827"/>
                      <a:pt x="216" y="1839"/>
                      <a:pt x="234" y="1839"/>
                    </a:cubicBezTo>
                    <a:cubicBezTo>
                      <a:pt x="252" y="1839"/>
                      <a:pt x="267" y="1827"/>
                      <a:pt x="267" y="1804"/>
                    </a:cubicBezTo>
                    <a:cubicBezTo>
                      <a:pt x="299" y="1208"/>
                      <a:pt x="111" y="581"/>
                      <a:pt x="1" y="1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18"/>
              <p:cNvSpPr/>
              <p:nvPr/>
            </p:nvSpPr>
            <p:spPr>
              <a:xfrm>
                <a:off x="5159350" y="2568050"/>
                <a:ext cx="28275" cy="98725"/>
              </a:xfrm>
              <a:custGeom>
                <a:avLst/>
                <a:gdLst/>
                <a:ahLst/>
                <a:cxnLst/>
                <a:rect l="l" t="t" r="r" b="b"/>
                <a:pathLst>
                  <a:path w="1131" h="3949" extrusionOk="0">
                    <a:moveTo>
                      <a:pt x="1029" y="1"/>
                    </a:moveTo>
                    <a:cubicBezTo>
                      <a:pt x="1008" y="1"/>
                      <a:pt x="986" y="10"/>
                      <a:pt x="972" y="34"/>
                    </a:cubicBezTo>
                    <a:cubicBezTo>
                      <a:pt x="330" y="1272"/>
                      <a:pt x="16" y="2542"/>
                      <a:pt x="1" y="3937"/>
                    </a:cubicBezTo>
                    <a:cubicBezTo>
                      <a:pt x="1" y="3945"/>
                      <a:pt x="4" y="3949"/>
                      <a:pt x="8" y="3949"/>
                    </a:cubicBezTo>
                    <a:cubicBezTo>
                      <a:pt x="12" y="3949"/>
                      <a:pt x="16" y="3945"/>
                      <a:pt x="16" y="3937"/>
                    </a:cubicBezTo>
                    <a:cubicBezTo>
                      <a:pt x="79" y="2589"/>
                      <a:pt x="471" y="1288"/>
                      <a:pt x="1098" y="97"/>
                    </a:cubicBezTo>
                    <a:cubicBezTo>
                      <a:pt x="1131" y="53"/>
                      <a:pt x="1079" y="1"/>
                      <a:pt x="1029" y="1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18"/>
              <p:cNvSpPr/>
              <p:nvPr/>
            </p:nvSpPr>
            <p:spPr>
              <a:xfrm>
                <a:off x="5167975" y="2618750"/>
                <a:ext cx="7475" cy="54300"/>
              </a:xfrm>
              <a:custGeom>
                <a:avLst/>
                <a:gdLst/>
                <a:ahLst/>
                <a:cxnLst/>
                <a:rect l="l" t="t" r="r" b="b"/>
                <a:pathLst>
                  <a:path w="299" h="2172" extrusionOk="0">
                    <a:moveTo>
                      <a:pt x="290" y="0"/>
                    </a:moveTo>
                    <a:cubicBezTo>
                      <a:pt x="286" y="0"/>
                      <a:pt x="283" y="4"/>
                      <a:pt x="283" y="12"/>
                    </a:cubicBezTo>
                    <a:cubicBezTo>
                      <a:pt x="141" y="702"/>
                      <a:pt x="0" y="1454"/>
                      <a:pt x="79" y="2160"/>
                    </a:cubicBezTo>
                    <a:cubicBezTo>
                      <a:pt x="79" y="2167"/>
                      <a:pt x="83" y="2171"/>
                      <a:pt x="87" y="2171"/>
                    </a:cubicBezTo>
                    <a:cubicBezTo>
                      <a:pt x="90" y="2171"/>
                      <a:pt x="94" y="2167"/>
                      <a:pt x="94" y="2160"/>
                    </a:cubicBezTo>
                    <a:cubicBezTo>
                      <a:pt x="220" y="1454"/>
                      <a:pt x="204" y="718"/>
                      <a:pt x="298" y="12"/>
                    </a:cubicBezTo>
                    <a:cubicBezTo>
                      <a:pt x="298" y="4"/>
                      <a:pt x="294" y="0"/>
                      <a:pt x="290" y="0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8"/>
              <p:cNvSpPr/>
              <p:nvPr/>
            </p:nvSpPr>
            <p:spPr>
              <a:xfrm>
                <a:off x="5146425" y="2618400"/>
                <a:ext cx="7075" cy="47200"/>
              </a:xfrm>
              <a:custGeom>
                <a:avLst/>
                <a:gdLst/>
                <a:ahLst/>
                <a:cxnLst/>
                <a:rect l="l" t="t" r="r" b="b"/>
                <a:pathLst>
                  <a:path w="283" h="1888" extrusionOk="0">
                    <a:moveTo>
                      <a:pt x="260" y="0"/>
                    </a:moveTo>
                    <a:cubicBezTo>
                      <a:pt x="251" y="0"/>
                      <a:pt x="242" y="4"/>
                      <a:pt x="235" y="11"/>
                    </a:cubicBezTo>
                    <a:cubicBezTo>
                      <a:pt x="141" y="622"/>
                      <a:pt x="0" y="1249"/>
                      <a:pt x="0" y="1876"/>
                    </a:cubicBezTo>
                    <a:cubicBezTo>
                      <a:pt x="0" y="1884"/>
                      <a:pt x="8" y="1888"/>
                      <a:pt x="18" y="1888"/>
                    </a:cubicBezTo>
                    <a:cubicBezTo>
                      <a:pt x="28" y="1888"/>
                      <a:pt x="39" y="1884"/>
                      <a:pt x="47" y="1876"/>
                    </a:cubicBezTo>
                    <a:cubicBezTo>
                      <a:pt x="188" y="1280"/>
                      <a:pt x="220" y="637"/>
                      <a:pt x="282" y="26"/>
                    </a:cubicBezTo>
                    <a:cubicBezTo>
                      <a:pt x="282" y="8"/>
                      <a:pt x="272" y="0"/>
                      <a:pt x="260" y="0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18"/>
              <p:cNvSpPr/>
              <p:nvPr/>
            </p:nvSpPr>
            <p:spPr>
              <a:xfrm>
                <a:off x="4923850" y="2168800"/>
                <a:ext cx="42350" cy="38200"/>
              </a:xfrm>
              <a:custGeom>
                <a:avLst/>
                <a:gdLst/>
                <a:ahLst/>
                <a:cxnLst/>
                <a:rect l="l" t="t" r="r" b="b"/>
                <a:pathLst>
                  <a:path w="1694" h="1528" extrusionOk="0">
                    <a:moveTo>
                      <a:pt x="1693" y="0"/>
                    </a:moveTo>
                    <a:cubicBezTo>
                      <a:pt x="1050" y="439"/>
                      <a:pt x="486" y="925"/>
                      <a:pt x="0" y="1521"/>
                    </a:cubicBezTo>
                    <a:cubicBezTo>
                      <a:pt x="0" y="1521"/>
                      <a:pt x="0" y="1528"/>
                      <a:pt x="5" y="1528"/>
                    </a:cubicBezTo>
                    <a:cubicBezTo>
                      <a:pt x="7" y="1528"/>
                      <a:pt x="11" y="1526"/>
                      <a:pt x="16" y="1521"/>
                    </a:cubicBezTo>
                    <a:cubicBezTo>
                      <a:pt x="518" y="972"/>
                      <a:pt x="1082" y="455"/>
                      <a:pt x="1693" y="16"/>
                    </a:cubicBezTo>
                    <a:cubicBezTo>
                      <a:pt x="1693" y="16"/>
                      <a:pt x="1693" y="0"/>
                      <a:pt x="1693" y="0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18"/>
              <p:cNvSpPr/>
              <p:nvPr/>
            </p:nvSpPr>
            <p:spPr>
              <a:xfrm>
                <a:off x="5024150" y="2138625"/>
                <a:ext cx="15325" cy="3950"/>
              </a:xfrm>
              <a:custGeom>
                <a:avLst/>
                <a:gdLst/>
                <a:ahLst/>
                <a:cxnLst/>
                <a:rect l="l" t="t" r="r" b="b"/>
                <a:pathLst>
                  <a:path w="613" h="158" extrusionOk="0">
                    <a:moveTo>
                      <a:pt x="581" y="0"/>
                    </a:moveTo>
                    <a:cubicBezTo>
                      <a:pt x="393" y="32"/>
                      <a:pt x="205" y="79"/>
                      <a:pt x="32" y="110"/>
                    </a:cubicBezTo>
                    <a:cubicBezTo>
                      <a:pt x="1" y="126"/>
                      <a:pt x="17" y="157"/>
                      <a:pt x="32" y="157"/>
                    </a:cubicBezTo>
                    <a:cubicBezTo>
                      <a:pt x="220" y="110"/>
                      <a:pt x="408" y="79"/>
                      <a:pt x="581" y="47"/>
                    </a:cubicBezTo>
                    <a:cubicBezTo>
                      <a:pt x="612" y="32"/>
                      <a:pt x="597" y="0"/>
                      <a:pt x="581" y="0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18"/>
              <p:cNvSpPr/>
              <p:nvPr/>
            </p:nvSpPr>
            <p:spPr>
              <a:xfrm>
                <a:off x="5243200" y="2206425"/>
                <a:ext cx="63900" cy="242975"/>
              </a:xfrm>
              <a:custGeom>
                <a:avLst/>
                <a:gdLst/>
                <a:ahLst/>
                <a:cxnLst/>
                <a:rect l="l" t="t" r="r" b="b"/>
                <a:pathLst>
                  <a:path w="2556" h="9719" extrusionOk="0">
                    <a:moveTo>
                      <a:pt x="17" y="0"/>
                    </a:moveTo>
                    <a:cubicBezTo>
                      <a:pt x="17" y="0"/>
                      <a:pt x="1" y="0"/>
                      <a:pt x="17" y="16"/>
                    </a:cubicBezTo>
                    <a:cubicBezTo>
                      <a:pt x="1960" y="3025"/>
                      <a:pt x="2336" y="6333"/>
                      <a:pt x="1051" y="9703"/>
                    </a:cubicBezTo>
                    <a:cubicBezTo>
                      <a:pt x="1051" y="9718"/>
                      <a:pt x="1067" y="9718"/>
                      <a:pt x="1082" y="9718"/>
                    </a:cubicBezTo>
                    <a:cubicBezTo>
                      <a:pt x="2556" y="6709"/>
                      <a:pt x="2117" y="2633"/>
                      <a:pt x="17" y="0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18"/>
              <p:cNvSpPr/>
              <p:nvPr/>
            </p:nvSpPr>
            <p:spPr>
              <a:xfrm>
                <a:off x="5048075" y="2541450"/>
                <a:ext cx="92875" cy="6700"/>
              </a:xfrm>
              <a:custGeom>
                <a:avLst/>
                <a:gdLst/>
                <a:ahLst/>
                <a:cxnLst/>
                <a:rect l="l" t="t" r="r" b="b"/>
                <a:pathLst>
                  <a:path w="3715" h="268" extrusionOk="0">
                    <a:moveTo>
                      <a:pt x="3683" y="1"/>
                    </a:moveTo>
                    <a:cubicBezTo>
                      <a:pt x="2938" y="95"/>
                      <a:pt x="2215" y="144"/>
                      <a:pt x="1483" y="144"/>
                    </a:cubicBezTo>
                    <a:cubicBezTo>
                      <a:pt x="1001" y="144"/>
                      <a:pt x="514" y="123"/>
                      <a:pt x="16" y="79"/>
                    </a:cubicBezTo>
                    <a:cubicBezTo>
                      <a:pt x="0" y="79"/>
                      <a:pt x="0" y="95"/>
                      <a:pt x="16" y="95"/>
                    </a:cubicBezTo>
                    <a:cubicBezTo>
                      <a:pt x="692" y="166"/>
                      <a:pt x="1408" y="267"/>
                      <a:pt x="2116" y="267"/>
                    </a:cubicBezTo>
                    <a:cubicBezTo>
                      <a:pt x="2656" y="267"/>
                      <a:pt x="3191" y="208"/>
                      <a:pt x="3699" y="32"/>
                    </a:cubicBezTo>
                    <a:cubicBezTo>
                      <a:pt x="3715" y="32"/>
                      <a:pt x="3715" y="1"/>
                      <a:pt x="3683" y="1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18"/>
              <p:cNvSpPr/>
              <p:nvPr/>
            </p:nvSpPr>
            <p:spPr>
              <a:xfrm>
                <a:off x="5021800" y="2552025"/>
                <a:ext cx="83900" cy="10450"/>
              </a:xfrm>
              <a:custGeom>
                <a:avLst/>
                <a:gdLst/>
                <a:ahLst/>
                <a:cxnLst/>
                <a:rect l="l" t="t" r="r" b="b"/>
                <a:pathLst>
                  <a:path w="3356" h="418" extrusionOk="0">
                    <a:moveTo>
                      <a:pt x="32" y="1"/>
                    </a:moveTo>
                    <a:cubicBezTo>
                      <a:pt x="17" y="1"/>
                      <a:pt x="1" y="32"/>
                      <a:pt x="32" y="32"/>
                    </a:cubicBezTo>
                    <a:cubicBezTo>
                      <a:pt x="833" y="256"/>
                      <a:pt x="1670" y="418"/>
                      <a:pt x="2502" y="418"/>
                    </a:cubicBezTo>
                    <a:cubicBezTo>
                      <a:pt x="2777" y="418"/>
                      <a:pt x="3051" y="400"/>
                      <a:pt x="3324" y="361"/>
                    </a:cubicBezTo>
                    <a:cubicBezTo>
                      <a:pt x="3355" y="361"/>
                      <a:pt x="3355" y="314"/>
                      <a:pt x="3324" y="314"/>
                    </a:cubicBezTo>
                    <a:cubicBezTo>
                      <a:pt x="2211" y="252"/>
                      <a:pt x="1129" y="236"/>
                      <a:pt x="32" y="1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18"/>
              <p:cNvSpPr/>
              <p:nvPr/>
            </p:nvSpPr>
            <p:spPr>
              <a:xfrm>
                <a:off x="4916000" y="2195750"/>
                <a:ext cx="29750" cy="36325"/>
              </a:xfrm>
              <a:custGeom>
                <a:avLst/>
                <a:gdLst/>
                <a:ahLst/>
                <a:cxnLst/>
                <a:rect l="l" t="t" r="r" b="b"/>
                <a:pathLst>
                  <a:path w="1190" h="1453" extrusionOk="0">
                    <a:moveTo>
                      <a:pt x="1152" y="1"/>
                    </a:moveTo>
                    <a:cubicBezTo>
                      <a:pt x="1150" y="1"/>
                      <a:pt x="1147" y="2"/>
                      <a:pt x="1145" y="4"/>
                    </a:cubicBezTo>
                    <a:cubicBezTo>
                      <a:pt x="628" y="380"/>
                      <a:pt x="252" y="850"/>
                      <a:pt x="1" y="1430"/>
                    </a:cubicBezTo>
                    <a:cubicBezTo>
                      <a:pt x="1" y="1441"/>
                      <a:pt x="9" y="1452"/>
                      <a:pt x="13" y="1452"/>
                    </a:cubicBezTo>
                    <a:cubicBezTo>
                      <a:pt x="15" y="1452"/>
                      <a:pt x="16" y="1451"/>
                      <a:pt x="16" y="1446"/>
                    </a:cubicBezTo>
                    <a:cubicBezTo>
                      <a:pt x="330" y="913"/>
                      <a:pt x="722" y="443"/>
                      <a:pt x="1176" y="51"/>
                    </a:cubicBezTo>
                    <a:cubicBezTo>
                      <a:pt x="1190" y="37"/>
                      <a:pt x="1169" y="1"/>
                      <a:pt x="1152" y="1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18"/>
              <p:cNvSpPr/>
              <p:nvPr/>
            </p:nvSpPr>
            <p:spPr>
              <a:xfrm>
                <a:off x="4885450" y="2272975"/>
                <a:ext cx="14900" cy="120375"/>
              </a:xfrm>
              <a:custGeom>
                <a:avLst/>
                <a:gdLst/>
                <a:ahLst/>
                <a:cxnLst/>
                <a:rect l="l" t="t" r="r" b="b"/>
                <a:pathLst>
                  <a:path w="596" h="4815" extrusionOk="0">
                    <a:moveTo>
                      <a:pt x="519" y="0"/>
                    </a:moveTo>
                    <a:cubicBezTo>
                      <a:pt x="510" y="0"/>
                      <a:pt x="502" y="5"/>
                      <a:pt x="502" y="18"/>
                    </a:cubicBezTo>
                    <a:cubicBezTo>
                      <a:pt x="298" y="1680"/>
                      <a:pt x="0" y="3185"/>
                      <a:pt x="564" y="4815"/>
                    </a:cubicBezTo>
                    <a:cubicBezTo>
                      <a:pt x="580" y="4815"/>
                      <a:pt x="596" y="4815"/>
                      <a:pt x="596" y="4799"/>
                    </a:cubicBezTo>
                    <a:cubicBezTo>
                      <a:pt x="110" y="3294"/>
                      <a:pt x="251" y="1570"/>
                      <a:pt x="533" y="18"/>
                    </a:cubicBezTo>
                    <a:cubicBezTo>
                      <a:pt x="542" y="9"/>
                      <a:pt x="530" y="0"/>
                      <a:pt x="519" y="0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18"/>
              <p:cNvSpPr/>
              <p:nvPr/>
            </p:nvSpPr>
            <p:spPr>
              <a:xfrm>
                <a:off x="4863500" y="2326425"/>
                <a:ext cx="23925" cy="105675"/>
              </a:xfrm>
              <a:custGeom>
                <a:avLst/>
                <a:gdLst/>
                <a:ahLst/>
                <a:cxnLst/>
                <a:rect l="l" t="t" r="r" b="b"/>
                <a:pathLst>
                  <a:path w="957" h="4227" extrusionOk="0">
                    <a:moveTo>
                      <a:pt x="196" y="0"/>
                    </a:moveTo>
                    <a:cubicBezTo>
                      <a:pt x="192" y="0"/>
                      <a:pt x="189" y="4"/>
                      <a:pt x="189" y="12"/>
                    </a:cubicBezTo>
                    <a:cubicBezTo>
                      <a:pt x="0" y="1391"/>
                      <a:pt x="173" y="2990"/>
                      <a:pt x="910" y="4213"/>
                    </a:cubicBezTo>
                    <a:cubicBezTo>
                      <a:pt x="914" y="4223"/>
                      <a:pt x="921" y="4226"/>
                      <a:pt x="927" y="4226"/>
                    </a:cubicBezTo>
                    <a:cubicBezTo>
                      <a:pt x="942" y="4226"/>
                      <a:pt x="957" y="4208"/>
                      <a:pt x="957" y="4197"/>
                    </a:cubicBezTo>
                    <a:cubicBezTo>
                      <a:pt x="439" y="2786"/>
                      <a:pt x="110" y="1533"/>
                      <a:pt x="204" y="12"/>
                    </a:cubicBezTo>
                    <a:cubicBezTo>
                      <a:pt x="204" y="4"/>
                      <a:pt x="200" y="0"/>
                      <a:pt x="196" y="0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18"/>
              <p:cNvSpPr/>
              <p:nvPr/>
            </p:nvSpPr>
            <p:spPr>
              <a:xfrm>
                <a:off x="5285125" y="2412625"/>
                <a:ext cx="15700" cy="38100"/>
              </a:xfrm>
              <a:custGeom>
                <a:avLst/>
                <a:gdLst/>
                <a:ahLst/>
                <a:cxnLst/>
                <a:rect l="l" t="t" r="r" b="b"/>
                <a:pathLst>
                  <a:path w="628" h="1524" extrusionOk="0">
                    <a:moveTo>
                      <a:pt x="618" y="1"/>
                    </a:moveTo>
                    <a:cubicBezTo>
                      <a:pt x="612" y="1"/>
                      <a:pt x="604" y="5"/>
                      <a:pt x="597" y="12"/>
                    </a:cubicBezTo>
                    <a:cubicBezTo>
                      <a:pt x="409" y="514"/>
                      <a:pt x="189" y="1000"/>
                      <a:pt x="1" y="1502"/>
                    </a:cubicBezTo>
                    <a:cubicBezTo>
                      <a:pt x="1" y="1513"/>
                      <a:pt x="17" y="1524"/>
                      <a:pt x="31" y="1524"/>
                    </a:cubicBezTo>
                    <a:cubicBezTo>
                      <a:pt x="37" y="1524"/>
                      <a:pt x="43" y="1522"/>
                      <a:pt x="48" y="1517"/>
                    </a:cubicBezTo>
                    <a:cubicBezTo>
                      <a:pt x="330" y="1063"/>
                      <a:pt x="518" y="545"/>
                      <a:pt x="628" y="12"/>
                    </a:cubicBezTo>
                    <a:cubicBezTo>
                      <a:pt x="628" y="5"/>
                      <a:pt x="624" y="1"/>
                      <a:pt x="618" y="1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18"/>
              <p:cNvSpPr/>
              <p:nvPr/>
            </p:nvSpPr>
            <p:spPr>
              <a:xfrm>
                <a:off x="4978450" y="2716825"/>
                <a:ext cx="175825" cy="25875"/>
              </a:xfrm>
              <a:custGeom>
                <a:avLst/>
                <a:gdLst/>
                <a:ahLst/>
                <a:cxnLst/>
                <a:rect l="l" t="t" r="r" b="b"/>
                <a:pathLst>
                  <a:path w="7033" h="1035" extrusionOk="0">
                    <a:moveTo>
                      <a:pt x="7" y="1"/>
                    </a:moveTo>
                    <a:lnTo>
                      <a:pt x="7" y="1"/>
                    </a:lnTo>
                    <a:cubicBezTo>
                      <a:pt x="4" y="1"/>
                      <a:pt x="0" y="8"/>
                      <a:pt x="11" y="8"/>
                    </a:cubicBezTo>
                    <a:cubicBezTo>
                      <a:pt x="11" y="3"/>
                      <a:pt x="9" y="1"/>
                      <a:pt x="7" y="1"/>
                    </a:cubicBezTo>
                    <a:close/>
                    <a:moveTo>
                      <a:pt x="11" y="8"/>
                    </a:moveTo>
                    <a:cubicBezTo>
                      <a:pt x="324" y="337"/>
                      <a:pt x="700" y="650"/>
                      <a:pt x="1139" y="791"/>
                    </a:cubicBezTo>
                    <a:cubicBezTo>
                      <a:pt x="873" y="744"/>
                      <a:pt x="606" y="697"/>
                      <a:pt x="356" y="619"/>
                    </a:cubicBezTo>
                    <a:cubicBezTo>
                      <a:pt x="350" y="617"/>
                      <a:pt x="346" y="617"/>
                      <a:pt x="341" y="617"/>
                    </a:cubicBezTo>
                    <a:cubicBezTo>
                      <a:pt x="306" y="617"/>
                      <a:pt x="296" y="668"/>
                      <a:pt x="324" y="682"/>
                    </a:cubicBezTo>
                    <a:cubicBezTo>
                      <a:pt x="874" y="987"/>
                      <a:pt x="1584" y="1035"/>
                      <a:pt x="2271" y="1035"/>
                    </a:cubicBezTo>
                    <a:cubicBezTo>
                      <a:pt x="2579" y="1035"/>
                      <a:pt x="2883" y="1025"/>
                      <a:pt x="3166" y="1025"/>
                    </a:cubicBezTo>
                    <a:cubicBezTo>
                      <a:pt x="3223" y="1025"/>
                      <a:pt x="3279" y="1026"/>
                      <a:pt x="3334" y="1027"/>
                    </a:cubicBezTo>
                    <a:cubicBezTo>
                      <a:pt x="3456" y="1028"/>
                      <a:pt x="3578" y="1029"/>
                      <a:pt x="3701" y="1029"/>
                    </a:cubicBezTo>
                    <a:cubicBezTo>
                      <a:pt x="4832" y="1029"/>
                      <a:pt x="5956" y="949"/>
                      <a:pt x="7017" y="525"/>
                    </a:cubicBezTo>
                    <a:cubicBezTo>
                      <a:pt x="7033" y="525"/>
                      <a:pt x="7033" y="509"/>
                      <a:pt x="7017" y="509"/>
                    </a:cubicBezTo>
                    <a:cubicBezTo>
                      <a:pt x="5857" y="697"/>
                      <a:pt x="4697" y="854"/>
                      <a:pt x="3522" y="870"/>
                    </a:cubicBezTo>
                    <a:cubicBezTo>
                      <a:pt x="3283" y="870"/>
                      <a:pt x="3043" y="872"/>
                      <a:pt x="2800" y="872"/>
                    </a:cubicBezTo>
                    <a:cubicBezTo>
                      <a:pt x="2437" y="872"/>
                      <a:pt x="2070" y="867"/>
                      <a:pt x="1703" y="838"/>
                    </a:cubicBezTo>
                    <a:cubicBezTo>
                      <a:pt x="1703" y="838"/>
                      <a:pt x="1703" y="823"/>
                      <a:pt x="1688" y="823"/>
                    </a:cubicBezTo>
                    <a:cubicBezTo>
                      <a:pt x="1092" y="619"/>
                      <a:pt x="481" y="462"/>
                      <a:pt x="11" y="8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18"/>
              <p:cNvSpPr/>
              <p:nvPr/>
            </p:nvSpPr>
            <p:spPr>
              <a:xfrm>
                <a:off x="4992425" y="2800075"/>
                <a:ext cx="176750" cy="13525"/>
              </a:xfrm>
              <a:custGeom>
                <a:avLst/>
                <a:gdLst/>
                <a:ahLst/>
                <a:cxnLst/>
                <a:rect l="l" t="t" r="r" b="b"/>
                <a:pathLst>
                  <a:path w="7070" h="541" extrusionOk="0">
                    <a:moveTo>
                      <a:pt x="7022" y="1"/>
                    </a:moveTo>
                    <a:cubicBezTo>
                      <a:pt x="5862" y="126"/>
                      <a:pt x="4750" y="361"/>
                      <a:pt x="3590" y="361"/>
                    </a:cubicBezTo>
                    <a:cubicBezTo>
                      <a:pt x="2521" y="347"/>
                      <a:pt x="1465" y="151"/>
                      <a:pt x="410" y="151"/>
                    </a:cubicBezTo>
                    <a:cubicBezTo>
                      <a:pt x="305" y="151"/>
                      <a:pt x="199" y="153"/>
                      <a:pt x="94" y="157"/>
                    </a:cubicBezTo>
                    <a:cubicBezTo>
                      <a:pt x="16" y="173"/>
                      <a:pt x="0" y="267"/>
                      <a:pt x="79" y="283"/>
                    </a:cubicBezTo>
                    <a:cubicBezTo>
                      <a:pt x="985" y="500"/>
                      <a:pt x="1965" y="541"/>
                      <a:pt x="2919" y="541"/>
                    </a:cubicBezTo>
                    <a:cubicBezTo>
                      <a:pt x="3203" y="541"/>
                      <a:pt x="3485" y="537"/>
                      <a:pt x="3762" y="534"/>
                    </a:cubicBezTo>
                    <a:cubicBezTo>
                      <a:pt x="4828" y="518"/>
                      <a:pt x="6051" y="487"/>
                      <a:pt x="7038" y="63"/>
                    </a:cubicBezTo>
                    <a:cubicBezTo>
                      <a:pt x="7069" y="48"/>
                      <a:pt x="7054" y="1"/>
                      <a:pt x="7022" y="1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8"/>
              <p:cNvSpPr/>
              <p:nvPr/>
            </p:nvSpPr>
            <p:spPr>
              <a:xfrm>
                <a:off x="4986625" y="2764425"/>
                <a:ext cx="182425" cy="16175"/>
              </a:xfrm>
              <a:custGeom>
                <a:avLst/>
                <a:gdLst/>
                <a:ahLst/>
                <a:cxnLst/>
                <a:rect l="l" t="t" r="r" b="b"/>
                <a:pathLst>
                  <a:path w="7297" h="647" extrusionOk="0">
                    <a:moveTo>
                      <a:pt x="7129" y="0"/>
                    </a:moveTo>
                    <a:cubicBezTo>
                      <a:pt x="5969" y="0"/>
                      <a:pt x="4809" y="251"/>
                      <a:pt x="3634" y="282"/>
                    </a:cubicBezTo>
                    <a:cubicBezTo>
                      <a:pt x="3414" y="290"/>
                      <a:pt x="3195" y="293"/>
                      <a:pt x="2975" y="293"/>
                    </a:cubicBezTo>
                    <a:cubicBezTo>
                      <a:pt x="2317" y="293"/>
                      <a:pt x="1659" y="267"/>
                      <a:pt x="1000" y="267"/>
                    </a:cubicBezTo>
                    <a:cubicBezTo>
                      <a:pt x="671" y="220"/>
                      <a:pt x="342" y="173"/>
                      <a:pt x="29" y="94"/>
                    </a:cubicBezTo>
                    <a:cubicBezTo>
                      <a:pt x="25" y="91"/>
                      <a:pt x="22" y="90"/>
                      <a:pt x="19" y="90"/>
                    </a:cubicBezTo>
                    <a:cubicBezTo>
                      <a:pt x="8" y="90"/>
                      <a:pt x="0" y="110"/>
                      <a:pt x="13" y="110"/>
                    </a:cubicBezTo>
                    <a:cubicBezTo>
                      <a:pt x="107" y="173"/>
                      <a:pt x="217" y="235"/>
                      <a:pt x="326" y="282"/>
                    </a:cubicBezTo>
                    <a:lnTo>
                      <a:pt x="138" y="282"/>
                    </a:lnTo>
                    <a:cubicBezTo>
                      <a:pt x="107" y="282"/>
                      <a:pt x="91" y="314"/>
                      <a:pt x="123" y="330"/>
                    </a:cubicBezTo>
                    <a:cubicBezTo>
                      <a:pt x="1120" y="589"/>
                      <a:pt x="2153" y="646"/>
                      <a:pt x="3181" y="646"/>
                    </a:cubicBezTo>
                    <a:cubicBezTo>
                      <a:pt x="3332" y="646"/>
                      <a:pt x="3483" y="645"/>
                      <a:pt x="3634" y="643"/>
                    </a:cubicBezTo>
                    <a:cubicBezTo>
                      <a:pt x="4778" y="627"/>
                      <a:pt x="6079" y="627"/>
                      <a:pt x="7176" y="251"/>
                    </a:cubicBezTo>
                    <a:cubicBezTo>
                      <a:pt x="7239" y="235"/>
                      <a:pt x="7254" y="173"/>
                      <a:pt x="7254" y="126"/>
                    </a:cubicBezTo>
                    <a:cubicBezTo>
                      <a:pt x="7296" y="98"/>
                      <a:pt x="7288" y="45"/>
                      <a:pt x="7242" y="45"/>
                    </a:cubicBezTo>
                    <a:cubicBezTo>
                      <a:pt x="7236" y="45"/>
                      <a:pt x="7230" y="46"/>
                      <a:pt x="7223" y="47"/>
                    </a:cubicBezTo>
                    <a:cubicBezTo>
                      <a:pt x="7207" y="16"/>
                      <a:pt x="7176" y="0"/>
                      <a:pt x="7129" y="0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18"/>
              <p:cNvSpPr/>
              <p:nvPr/>
            </p:nvSpPr>
            <p:spPr>
              <a:xfrm>
                <a:off x="5169925" y="2733950"/>
                <a:ext cx="16100" cy="23825"/>
              </a:xfrm>
              <a:custGeom>
                <a:avLst/>
                <a:gdLst/>
                <a:ahLst/>
                <a:cxnLst/>
                <a:rect l="l" t="t" r="r" b="b"/>
                <a:pathLst>
                  <a:path w="644" h="953" extrusionOk="0">
                    <a:moveTo>
                      <a:pt x="542" y="1"/>
                    </a:moveTo>
                    <a:cubicBezTo>
                      <a:pt x="534" y="1"/>
                      <a:pt x="526" y="5"/>
                      <a:pt x="518" y="12"/>
                    </a:cubicBezTo>
                    <a:cubicBezTo>
                      <a:pt x="424" y="153"/>
                      <a:pt x="408" y="342"/>
                      <a:pt x="330" y="483"/>
                    </a:cubicBezTo>
                    <a:cubicBezTo>
                      <a:pt x="236" y="655"/>
                      <a:pt x="142" y="827"/>
                      <a:pt x="1" y="953"/>
                    </a:cubicBezTo>
                    <a:cubicBezTo>
                      <a:pt x="252" y="749"/>
                      <a:pt x="643" y="389"/>
                      <a:pt x="565" y="12"/>
                    </a:cubicBezTo>
                    <a:cubicBezTo>
                      <a:pt x="557" y="5"/>
                      <a:pt x="549" y="1"/>
                      <a:pt x="542" y="1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18"/>
              <p:cNvSpPr/>
              <p:nvPr/>
            </p:nvSpPr>
            <p:spPr>
              <a:xfrm>
                <a:off x="4834900" y="2108800"/>
                <a:ext cx="512950" cy="767325"/>
              </a:xfrm>
              <a:custGeom>
                <a:avLst/>
                <a:gdLst/>
                <a:ahLst/>
                <a:cxnLst/>
                <a:rect l="l" t="t" r="r" b="b"/>
                <a:pathLst>
                  <a:path w="20518" h="30693" extrusionOk="0">
                    <a:moveTo>
                      <a:pt x="17681" y="3670"/>
                    </a:moveTo>
                    <a:lnTo>
                      <a:pt x="17681" y="3670"/>
                    </a:lnTo>
                    <a:cubicBezTo>
                      <a:pt x="18527" y="4673"/>
                      <a:pt x="19154" y="5911"/>
                      <a:pt x="19483" y="7353"/>
                    </a:cubicBezTo>
                    <a:cubicBezTo>
                      <a:pt x="19671" y="8216"/>
                      <a:pt x="19734" y="9031"/>
                      <a:pt x="19703" y="9814"/>
                    </a:cubicBezTo>
                    <a:cubicBezTo>
                      <a:pt x="19703" y="9391"/>
                      <a:pt x="19671" y="8952"/>
                      <a:pt x="19609" y="8529"/>
                    </a:cubicBezTo>
                    <a:cubicBezTo>
                      <a:pt x="19389" y="6805"/>
                      <a:pt x="18715" y="5096"/>
                      <a:pt x="17681" y="3670"/>
                    </a:cubicBezTo>
                    <a:close/>
                    <a:moveTo>
                      <a:pt x="13527" y="23216"/>
                    </a:moveTo>
                    <a:lnTo>
                      <a:pt x="13527" y="23216"/>
                    </a:lnTo>
                    <a:cubicBezTo>
                      <a:pt x="13214" y="23425"/>
                      <a:pt x="12722" y="23474"/>
                      <a:pt x="12242" y="23474"/>
                    </a:cubicBezTo>
                    <a:cubicBezTo>
                      <a:pt x="11857" y="23474"/>
                      <a:pt x="11479" y="23442"/>
                      <a:pt x="11207" y="23435"/>
                    </a:cubicBezTo>
                    <a:cubicBezTo>
                      <a:pt x="11975" y="23404"/>
                      <a:pt x="12759" y="23326"/>
                      <a:pt x="13527" y="23216"/>
                    </a:cubicBezTo>
                    <a:close/>
                    <a:moveTo>
                      <a:pt x="5471" y="23247"/>
                    </a:moveTo>
                    <a:cubicBezTo>
                      <a:pt x="5891" y="23847"/>
                      <a:pt x="7280" y="23931"/>
                      <a:pt x="8370" y="23931"/>
                    </a:cubicBezTo>
                    <a:cubicBezTo>
                      <a:pt x="8795" y="23931"/>
                      <a:pt x="9175" y="23918"/>
                      <a:pt x="9435" y="23918"/>
                    </a:cubicBezTo>
                    <a:cubicBezTo>
                      <a:pt x="9501" y="23918"/>
                      <a:pt x="9559" y="23919"/>
                      <a:pt x="9609" y="23921"/>
                    </a:cubicBezTo>
                    <a:cubicBezTo>
                      <a:pt x="10382" y="23942"/>
                      <a:pt x="11220" y="24028"/>
                      <a:pt x="12031" y="24028"/>
                    </a:cubicBezTo>
                    <a:cubicBezTo>
                      <a:pt x="12419" y="24028"/>
                      <a:pt x="12801" y="24008"/>
                      <a:pt x="13167" y="23953"/>
                    </a:cubicBezTo>
                    <a:cubicBezTo>
                      <a:pt x="13370" y="23921"/>
                      <a:pt x="13558" y="23874"/>
                      <a:pt x="13700" y="23780"/>
                    </a:cubicBezTo>
                    <a:lnTo>
                      <a:pt x="13700" y="23780"/>
                    </a:lnTo>
                    <a:cubicBezTo>
                      <a:pt x="13480" y="24172"/>
                      <a:pt x="13308" y="24470"/>
                      <a:pt x="12822" y="24611"/>
                    </a:cubicBezTo>
                    <a:cubicBezTo>
                      <a:pt x="12446" y="24721"/>
                      <a:pt x="12069" y="24736"/>
                      <a:pt x="11693" y="24815"/>
                    </a:cubicBezTo>
                    <a:cubicBezTo>
                      <a:pt x="12336" y="24768"/>
                      <a:pt x="13841" y="24674"/>
                      <a:pt x="13778" y="23733"/>
                    </a:cubicBezTo>
                    <a:cubicBezTo>
                      <a:pt x="13841" y="23686"/>
                      <a:pt x="13888" y="23639"/>
                      <a:pt x="13919" y="23576"/>
                    </a:cubicBezTo>
                    <a:lnTo>
                      <a:pt x="13919" y="23576"/>
                    </a:lnTo>
                    <a:cubicBezTo>
                      <a:pt x="13982" y="23843"/>
                      <a:pt x="13997" y="24109"/>
                      <a:pt x="13856" y="24376"/>
                    </a:cubicBezTo>
                    <a:cubicBezTo>
                      <a:pt x="13809" y="24438"/>
                      <a:pt x="13778" y="24486"/>
                      <a:pt x="13731" y="24548"/>
                    </a:cubicBezTo>
                    <a:cubicBezTo>
                      <a:pt x="13715" y="24548"/>
                      <a:pt x="13715" y="24564"/>
                      <a:pt x="13715" y="24564"/>
                    </a:cubicBezTo>
                    <a:cubicBezTo>
                      <a:pt x="13653" y="24627"/>
                      <a:pt x="13606" y="24674"/>
                      <a:pt x="13543" y="24705"/>
                    </a:cubicBezTo>
                    <a:cubicBezTo>
                      <a:pt x="13433" y="24768"/>
                      <a:pt x="13355" y="24752"/>
                      <a:pt x="13308" y="24862"/>
                    </a:cubicBezTo>
                    <a:cubicBezTo>
                      <a:pt x="13292" y="24877"/>
                      <a:pt x="13292" y="24893"/>
                      <a:pt x="13308" y="24893"/>
                    </a:cubicBezTo>
                    <a:cubicBezTo>
                      <a:pt x="13355" y="24953"/>
                      <a:pt x="13412" y="24978"/>
                      <a:pt x="13473" y="24978"/>
                    </a:cubicBezTo>
                    <a:cubicBezTo>
                      <a:pt x="13634" y="24978"/>
                      <a:pt x="13825" y="24806"/>
                      <a:pt x="13950" y="24658"/>
                    </a:cubicBezTo>
                    <a:cubicBezTo>
                      <a:pt x="13966" y="24815"/>
                      <a:pt x="14029" y="24971"/>
                      <a:pt x="14029" y="25128"/>
                    </a:cubicBezTo>
                    <a:cubicBezTo>
                      <a:pt x="14029" y="25395"/>
                      <a:pt x="13966" y="25630"/>
                      <a:pt x="13856" y="25865"/>
                    </a:cubicBezTo>
                    <a:cubicBezTo>
                      <a:pt x="13762" y="25990"/>
                      <a:pt x="13653" y="26100"/>
                      <a:pt x="13558" y="26241"/>
                    </a:cubicBezTo>
                    <a:cubicBezTo>
                      <a:pt x="13543" y="26272"/>
                      <a:pt x="13574" y="26304"/>
                      <a:pt x="13606" y="26304"/>
                    </a:cubicBezTo>
                    <a:cubicBezTo>
                      <a:pt x="13653" y="26288"/>
                      <a:pt x="13700" y="26272"/>
                      <a:pt x="13747" y="26257"/>
                    </a:cubicBezTo>
                    <a:cubicBezTo>
                      <a:pt x="13764" y="26274"/>
                      <a:pt x="13790" y="26286"/>
                      <a:pt x="13816" y="26286"/>
                    </a:cubicBezTo>
                    <a:cubicBezTo>
                      <a:pt x="13837" y="26286"/>
                      <a:pt x="13858" y="26278"/>
                      <a:pt x="13872" y="26257"/>
                    </a:cubicBezTo>
                    <a:cubicBezTo>
                      <a:pt x="13903" y="26225"/>
                      <a:pt x="13935" y="26178"/>
                      <a:pt x="13966" y="26131"/>
                    </a:cubicBezTo>
                    <a:cubicBezTo>
                      <a:pt x="13966" y="26194"/>
                      <a:pt x="13966" y="26241"/>
                      <a:pt x="13966" y="26288"/>
                    </a:cubicBezTo>
                    <a:cubicBezTo>
                      <a:pt x="13386" y="27542"/>
                      <a:pt x="11975" y="27464"/>
                      <a:pt x="10768" y="27573"/>
                    </a:cubicBezTo>
                    <a:cubicBezTo>
                      <a:pt x="10737" y="27573"/>
                      <a:pt x="10737" y="27636"/>
                      <a:pt x="10768" y="27636"/>
                    </a:cubicBezTo>
                    <a:cubicBezTo>
                      <a:pt x="10861" y="27637"/>
                      <a:pt x="10958" y="27638"/>
                      <a:pt x="11057" y="27638"/>
                    </a:cubicBezTo>
                    <a:cubicBezTo>
                      <a:pt x="12095" y="27638"/>
                      <a:pt x="13421" y="27528"/>
                      <a:pt x="13950" y="26555"/>
                    </a:cubicBezTo>
                    <a:lnTo>
                      <a:pt x="13950" y="26555"/>
                    </a:lnTo>
                    <a:cubicBezTo>
                      <a:pt x="13856" y="26915"/>
                      <a:pt x="13653" y="27181"/>
                      <a:pt x="13464" y="27495"/>
                    </a:cubicBezTo>
                    <a:cubicBezTo>
                      <a:pt x="13412" y="27574"/>
                      <a:pt x="13491" y="27663"/>
                      <a:pt x="13573" y="27663"/>
                    </a:cubicBezTo>
                    <a:cubicBezTo>
                      <a:pt x="13589" y="27663"/>
                      <a:pt x="13606" y="27659"/>
                      <a:pt x="13621" y="27652"/>
                    </a:cubicBezTo>
                    <a:cubicBezTo>
                      <a:pt x="13653" y="27636"/>
                      <a:pt x="13668" y="27605"/>
                      <a:pt x="13700" y="27589"/>
                    </a:cubicBezTo>
                    <a:cubicBezTo>
                      <a:pt x="13903" y="27526"/>
                      <a:pt x="14060" y="27385"/>
                      <a:pt x="14185" y="27197"/>
                    </a:cubicBezTo>
                    <a:lnTo>
                      <a:pt x="14185" y="27197"/>
                    </a:lnTo>
                    <a:cubicBezTo>
                      <a:pt x="14232" y="27495"/>
                      <a:pt x="14232" y="27808"/>
                      <a:pt x="14091" y="28091"/>
                    </a:cubicBezTo>
                    <a:cubicBezTo>
                      <a:pt x="13903" y="28467"/>
                      <a:pt x="13496" y="28639"/>
                      <a:pt x="13167" y="28874"/>
                    </a:cubicBezTo>
                    <a:cubicBezTo>
                      <a:pt x="13125" y="28902"/>
                      <a:pt x="13145" y="28955"/>
                      <a:pt x="13183" y="28955"/>
                    </a:cubicBezTo>
                    <a:cubicBezTo>
                      <a:pt x="13188" y="28955"/>
                      <a:pt x="13193" y="28954"/>
                      <a:pt x="13198" y="28953"/>
                    </a:cubicBezTo>
                    <a:cubicBezTo>
                      <a:pt x="13402" y="28921"/>
                      <a:pt x="13606" y="28859"/>
                      <a:pt x="13778" y="28765"/>
                    </a:cubicBezTo>
                    <a:lnTo>
                      <a:pt x="13778" y="28765"/>
                    </a:lnTo>
                    <a:cubicBezTo>
                      <a:pt x="13198" y="29188"/>
                      <a:pt x="12132" y="29141"/>
                      <a:pt x="11552" y="29188"/>
                    </a:cubicBezTo>
                    <a:cubicBezTo>
                      <a:pt x="10878" y="29250"/>
                      <a:pt x="10204" y="29282"/>
                      <a:pt x="9530" y="29282"/>
                    </a:cubicBezTo>
                    <a:cubicBezTo>
                      <a:pt x="9439" y="29283"/>
                      <a:pt x="9349" y="29284"/>
                      <a:pt x="9259" y="29284"/>
                    </a:cubicBezTo>
                    <a:cubicBezTo>
                      <a:pt x="8264" y="29284"/>
                      <a:pt x="7329" y="29204"/>
                      <a:pt x="6380" y="29031"/>
                    </a:cubicBezTo>
                    <a:cubicBezTo>
                      <a:pt x="6317" y="29000"/>
                      <a:pt x="6254" y="28984"/>
                      <a:pt x="6192" y="28953"/>
                    </a:cubicBezTo>
                    <a:cubicBezTo>
                      <a:pt x="6082" y="28890"/>
                      <a:pt x="5972" y="28827"/>
                      <a:pt x="5862" y="28765"/>
                    </a:cubicBezTo>
                    <a:cubicBezTo>
                      <a:pt x="5800" y="28702"/>
                      <a:pt x="5518" y="28561"/>
                      <a:pt x="5502" y="28451"/>
                    </a:cubicBezTo>
                    <a:cubicBezTo>
                      <a:pt x="5489" y="28426"/>
                      <a:pt x="5466" y="28400"/>
                      <a:pt x="5432" y="28400"/>
                    </a:cubicBezTo>
                    <a:cubicBezTo>
                      <a:pt x="5425" y="28400"/>
                      <a:pt x="5416" y="28401"/>
                      <a:pt x="5408" y="28404"/>
                    </a:cubicBezTo>
                    <a:cubicBezTo>
                      <a:pt x="5408" y="28373"/>
                      <a:pt x="5392" y="28357"/>
                      <a:pt x="5376" y="28326"/>
                    </a:cubicBezTo>
                    <a:cubicBezTo>
                      <a:pt x="5267" y="27981"/>
                      <a:pt x="5345" y="27652"/>
                      <a:pt x="5329" y="27307"/>
                    </a:cubicBezTo>
                    <a:lnTo>
                      <a:pt x="5329" y="27307"/>
                    </a:lnTo>
                    <a:cubicBezTo>
                      <a:pt x="5504" y="27510"/>
                      <a:pt x="5745" y="27686"/>
                      <a:pt x="5992" y="27686"/>
                    </a:cubicBezTo>
                    <a:cubicBezTo>
                      <a:pt x="6011" y="27686"/>
                      <a:pt x="6031" y="27685"/>
                      <a:pt x="6050" y="27683"/>
                    </a:cubicBezTo>
                    <a:cubicBezTo>
                      <a:pt x="6050" y="27683"/>
                      <a:pt x="6050" y="27667"/>
                      <a:pt x="6066" y="27667"/>
                    </a:cubicBezTo>
                    <a:lnTo>
                      <a:pt x="6160" y="27667"/>
                    </a:lnTo>
                    <a:cubicBezTo>
                      <a:pt x="6192" y="27667"/>
                      <a:pt x="6223" y="27636"/>
                      <a:pt x="6207" y="27589"/>
                    </a:cubicBezTo>
                    <a:cubicBezTo>
                      <a:pt x="6035" y="27276"/>
                      <a:pt x="5612" y="27213"/>
                      <a:pt x="5424" y="26884"/>
                    </a:cubicBezTo>
                    <a:cubicBezTo>
                      <a:pt x="5267" y="26586"/>
                      <a:pt x="5345" y="26304"/>
                      <a:pt x="5345" y="26006"/>
                    </a:cubicBezTo>
                    <a:lnTo>
                      <a:pt x="5345" y="26006"/>
                    </a:lnTo>
                    <a:cubicBezTo>
                      <a:pt x="5439" y="26116"/>
                      <a:pt x="5549" y="26210"/>
                      <a:pt x="5674" y="26257"/>
                    </a:cubicBezTo>
                    <a:cubicBezTo>
                      <a:pt x="5690" y="26257"/>
                      <a:pt x="5706" y="26241"/>
                      <a:pt x="5721" y="26225"/>
                    </a:cubicBezTo>
                    <a:cubicBezTo>
                      <a:pt x="5737" y="26241"/>
                      <a:pt x="5753" y="26257"/>
                      <a:pt x="5784" y="26257"/>
                    </a:cubicBezTo>
                    <a:cubicBezTo>
                      <a:pt x="5800" y="26257"/>
                      <a:pt x="5831" y="26241"/>
                      <a:pt x="5815" y="26210"/>
                    </a:cubicBezTo>
                    <a:cubicBezTo>
                      <a:pt x="5753" y="25896"/>
                      <a:pt x="5424" y="25692"/>
                      <a:pt x="5298" y="25363"/>
                    </a:cubicBezTo>
                    <a:cubicBezTo>
                      <a:pt x="5204" y="25112"/>
                      <a:pt x="5204" y="24893"/>
                      <a:pt x="5235" y="24674"/>
                    </a:cubicBezTo>
                    <a:lnTo>
                      <a:pt x="5235" y="24674"/>
                    </a:lnTo>
                    <a:cubicBezTo>
                      <a:pt x="5345" y="25003"/>
                      <a:pt x="5518" y="25442"/>
                      <a:pt x="5862" y="25473"/>
                    </a:cubicBezTo>
                    <a:cubicBezTo>
                      <a:pt x="5894" y="25473"/>
                      <a:pt x="5941" y="25442"/>
                      <a:pt x="5941" y="25410"/>
                    </a:cubicBezTo>
                    <a:cubicBezTo>
                      <a:pt x="5972" y="25222"/>
                      <a:pt x="5878" y="25034"/>
                      <a:pt x="5753" y="24846"/>
                    </a:cubicBezTo>
                    <a:cubicBezTo>
                      <a:pt x="5721" y="24611"/>
                      <a:pt x="5612" y="24391"/>
                      <a:pt x="5486" y="24188"/>
                    </a:cubicBezTo>
                    <a:cubicBezTo>
                      <a:pt x="5424" y="23874"/>
                      <a:pt x="5424" y="23576"/>
                      <a:pt x="5439" y="23263"/>
                    </a:cubicBezTo>
                    <a:cubicBezTo>
                      <a:pt x="5455" y="23263"/>
                      <a:pt x="5455" y="23247"/>
                      <a:pt x="5455" y="23247"/>
                    </a:cubicBezTo>
                    <a:close/>
                    <a:moveTo>
                      <a:pt x="6756" y="29595"/>
                    </a:moveTo>
                    <a:lnTo>
                      <a:pt x="6756" y="29595"/>
                    </a:lnTo>
                    <a:cubicBezTo>
                      <a:pt x="7445" y="30003"/>
                      <a:pt x="8527" y="29956"/>
                      <a:pt x="9295" y="29972"/>
                    </a:cubicBezTo>
                    <a:cubicBezTo>
                      <a:pt x="9453" y="29976"/>
                      <a:pt x="9610" y="29978"/>
                      <a:pt x="9767" y="29978"/>
                    </a:cubicBezTo>
                    <a:cubicBezTo>
                      <a:pt x="10781" y="29978"/>
                      <a:pt x="11786" y="29896"/>
                      <a:pt x="12790" y="29815"/>
                    </a:cubicBezTo>
                    <a:cubicBezTo>
                      <a:pt x="12822" y="29815"/>
                      <a:pt x="12853" y="29799"/>
                      <a:pt x="12869" y="29799"/>
                    </a:cubicBezTo>
                    <a:cubicBezTo>
                      <a:pt x="12391" y="30254"/>
                      <a:pt x="11457" y="30340"/>
                      <a:pt x="10697" y="30340"/>
                    </a:cubicBezTo>
                    <a:cubicBezTo>
                      <a:pt x="10384" y="30340"/>
                      <a:pt x="10101" y="30325"/>
                      <a:pt x="9891" y="30316"/>
                    </a:cubicBezTo>
                    <a:cubicBezTo>
                      <a:pt x="9232" y="30301"/>
                      <a:pt x="7195" y="30379"/>
                      <a:pt x="6756" y="29595"/>
                    </a:cubicBezTo>
                    <a:close/>
                    <a:moveTo>
                      <a:pt x="10058" y="0"/>
                    </a:moveTo>
                    <a:cubicBezTo>
                      <a:pt x="9708" y="0"/>
                      <a:pt x="9359" y="17"/>
                      <a:pt x="9013" y="49"/>
                    </a:cubicBezTo>
                    <a:cubicBezTo>
                      <a:pt x="8888" y="65"/>
                      <a:pt x="8825" y="269"/>
                      <a:pt x="8982" y="300"/>
                    </a:cubicBezTo>
                    <a:cubicBezTo>
                      <a:pt x="10141" y="519"/>
                      <a:pt x="11333" y="472"/>
                      <a:pt x="12493" y="739"/>
                    </a:cubicBezTo>
                    <a:cubicBezTo>
                      <a:pt x="13715" y="1021"/>
                      <a:pt x="14844" y="1570"/>
                      <a:pt x="15784" y="2385"/>
                    </a:cubicBezTo>
                    <a:cubicBezTo>
                      <a:pt x="17477" y="3842"/>
                      <a:pt x="18590" y="5943"/>
                      <a:pt x="18966" y="8137"/>
                    </a:cubicBezTo>
                    <a:cubicBezTo>
                      <a:pt x="19389" y="10551"/>
                      <a:pt x="18950" y="13122"/>
                      <a:pt x="17414" y="15065"/>
                    </a:cubicBezTo>
                    <a:cubicBezTo>
                      <a:pt x="17273" y="15253"/>
                      <a:pt x="17132" y="15410"/>
                      <a:pt x="16975" y="15582"/>
                    </a:cubicBezTo>
                    <a:cubicBezTo>
                      <a:pt x="16192" y="16319"/>
                      <a:pt x="15267" y="16946"/>
                      <a:pt x="14232" y="17448"/>
                    </a:cubicBezTo>
                    <a:cubicBezTo>
                      <a:pt x="13606" y="17651"/>
                      <a:pt x="12979" y="17761"/>
                      <a:pt x="12367" y="18028"/>
                    </a:cubicBezTo>
                    <a:cubicBezTo>
                      <a:pt x="12210" y="18106"/>
                      <a:pt x="12242" y="18373"/>
                      <a:pt x="12414" y="18404"/>
                    </a:cubicBezTo>
                    <a:cubicBezTo>
                      <a:pt x="12574" y="18431"/>
                      <a:pt x="12737" y="18443"/>
                      <a:pt x="12901" y="18443"/>
                    </a:cubicBezTo>
                    <a:cubicBezTo>
                      <a:pt x="13316" y="18443"/>
                      <a:pt x="13743" y="18362"/>
                      <a:pt x="14170" y="18216"/>
                    </a:cubicBezTo>
                    <a:cubicBezTo>
                      <a:pt x="14201" y="18263"/>
                      <a:pt x="14232" y="18325"/>
                      <a:pt x="14264" y="18388"/>
                    </a:cubicBezTo>
                    <a:cubicBezTo>
                      <a:pt x="14311" y="18529"/>
                      <a:pt x="14311" y="18702"/>
                      <a:pt x="14311" y="18874"/>
                    </a:cubicBezTo>
                    <a:cubicBezTo>
                      <a:pt x="14295" y="18999"/>
                      <a:pt x="14280" y="19125"/>
                      <a:pt x="14295" y="19235"/>
                    </a:cubicBezTo>
                    <a:cubicBezTo>
                      <a:pt x="14060" y="20175"/>
                      <a:pt x="13997" y="21178"/>
                      <a:pt x="13982" y="22119"/>
                    </a:cubicBezTo>
                    <a:cubicBezTo>
                      <a:pt x="13888" y="22401"/>
                      <a:pt x="13825" y="22699"/>
                      <a:pt x="13527" y="22887"/>
                    </a:cubicBezTo>
                    <a:cubicBezTo>
                      <a:pt x="13511" y="22887"/>
                      <a:pt x="13496" y="22902"/>
                      <a:pt x="13480" y="22902"/>
                    </a:cubicBezTo>
                    <a:cubicBezTo>
                      <a:pt x="12148" y="23090"/>
                      <a:pt x="10815" y="23232"/>
                      <a:pt x="9467" y="23247"/>
                    </a:cubicBezTo>
                    <a:cubicBezTo>
                      <a:pt x="9418" y="23248"/>
                      <a:pt x="9368" y="23248"/>
                      <a:pt x="9319" y="23248"/>
                    </a:cubicBezTo>
                    <a:cubicBezTo>
                      <a:pt x="8224" y="23248"/>
                      <a:pt x="7129" y="23090"/>
                      <a:pt x="6035" y="23075"/>
                    </a:cubicBezTo>
                    <a:cubicBezTo>
                      <a:pt x="5894" y="23028"/>
                      <a:pt x="5737" y="22996"/>
                      <a:pt x="5580" y="22949"/>
                    </a:cubicBezTo>
                    <a:cubicBezTo>
                      <a:pt x="5565" y="22934"/>
                      <a:pt x="5549" y="22918"/>
                      <a:pt x="5533" y="22887"/>
                    </a:cubicBezTo>
                    <a:cubicBezTo>
                      <a:pt x="5518" y="22871"/>
                      <a:pt x="5518" y="22824"/>
                      <a:pt x="5502" y="22793"/>
                    </a:cubicBezTo>
                    <a:cubicBezTo>
                      <a:pt x="5627" y="21868"/>
                      <a:pt x="5455" y="20786"/>
                      <a:pt x="5345" y="19877"/>
                    </a:cubicBezTo>
                    <a:cubicBezTo>
                      <a:pt x="5251" y="19203"/>
                      <a:pt x="5157" y="18482"/>
                      <a:pt x="4875" y="17855"/>
                    </a:cubicBezTo>
                    <a:lnTo>
                      <a:pt x="4875" y="17855"/>
                    </a:lnTo>
                    <a:cubicBezTo>
                      <a:pt x="5063" y="17949"/>
                      <a:pt x="5251" y="18028"/>
                      <a:pt x="5439" y="18059"/>
                    </a:cubicBezTo>
                    <a:cubicBezTo>
                      <a:pt x="5460" y="18065"/>
                      <a:pt x="5480" y="18067"/>
                      <a:pt x="5499" y="18067"/>
                    </a:cubicBezTo>
                    <a:cubicBezTo>
                      <a:pt x="5694" y="18067"/>
                      <a:pt x="5781" y="17797"/>
                      <a:pt x="5596" y="17683"/>
                    </a:cubicBezTo>
                    <a:cubicBezTo>
                      <a:pt x="4154" y="16727"/>
                      <a:pt x="2900" y="15347"/>
                      <a:pt x="2007" y="13780"/>
                    </a:cubicBezTo>
                    <a:cubicBezTo>
                      <a:pt x="1176" y="12103"/>
                      <a:pt x="768" y="10253"/>
                      <a:pt x="1035" y="8216"/>
                    </a:cubicBezTo>
                    <a:cubicBezTo>
                      <a:pt x="1474" y="4955"/>
                      <a:pt x="4185" y="1789"/>
                      <a:pt x="7398" y="708"/>
                    </a:cubicBezTo>
                    <a:cubicBezTo>
                      <a:pt x="7696" y="629"/>
                      <a:pt x="7994" y="551"/>
                      <a:pt x="8292" y="504"/>
                    </a:cubicBezTo>
                    <a:cubicBezTo>
                      <a:pt x="8323" y="488"/>
                      <a:pt x="8355" y="472"/>
                      <a:pt x="8370" y="457"/>
                    </a:cubicBezTo>
                    <a:cubicBezTo>
                      <a:pt x="8417" y="441"/>
                      <a:pt x="8464" y="425"/>
                      <a:pt x="8511" y="425"/>
                    </a:cubicBezTo>
                    <a:cubicBezTo>
                      <a:pt x="8652" y="394"/>
                      <a:pt x="8621" y="175"/>
                      <a:pt x="8480" y="175"/>
                    </a:cubicBezTo>
                    <a:cubicBezTo>
                      <a:pt x="8446" y="173"/>
                      <a:pt x="8411" y="173"/>
                      <a:pt x="8377" y="173"/>
                    </a:cubicBezTo>
                    <a:cubicBezTo>
                      <a:pt x="7941" y="173"/>
                      <a:pt x="7506" y="263"/>
                      <a:pt x="7085" y="394"/>
                    </a:cubicBezTo>
                    <a:cubicBezTo>
                      <a:pt x="3621" y="1162"/>
                      <a:pt x="831" y="4250"/>
                      <a:pt x="298" y="7745"/>
                    </a:cubicBezTo>
                    <a:cubicBezTo>
                      <a:pt x="0" y="9752"/>
                      <a:pt x="376" y="11805"/>
                      <a:pt x="1364" y="13576"/>
                    </a:cubicBezTo>
                    <a:cubicBezTo>
                      <a:pt x="2007" y="14736"/>
                      <a:pt x="3010" y="16539"/>
                      <a:pt x="4279" y="17495"/>
                    </a:cubicBezTo>
                    <a:cubicBezTo>
                      <a:pt x="4342" y="17604"/>
                      <a:pt x="4389" y="17730"/>
                      <a:pt x="4452" y="17855"/>
                    </a:cubicBezTo>
                    <a:cubicBezTo>
                      <a:pt x="4593" y="18639"/>
                      <a:pt x="4812" y="19423"/>
                      <a:pt x="4875" y="20253"/>
                    </a:cubicBezTo>
                    <a:cubicBezTo>
                      <a:pt x="4953" y="21100"/>
                      <a:pt x="4875" y="22040"/>
                      <a:pt x="5094" y="22871"/>
                    </a:cubicBezTo>
                    <a:cubicBezTo>
                      <a:pt x="5000" y="23106"/>
                      <a:pt x="4953" y="23341"/>
                      <a:pt x="4985" y="23592"/>
                    </a:cubicBezTo>
                    <a:cubicBezTo>
                      <a:pt x="5000" y="23796"/>
                      <a:pt x="5032" y="23984"/>
                      <a:pt x="5094" y="24172"/>
                    </a:cubicBezTo>
                    <a:cubicBezTo>
                      <a:pt x="4875" y="24438"/>
                      <a:pt x="4891" y="24924"/>
                      <a:pt x="4953" y="25222"/>
                    </a:cubicBezTo>
                    <a:cubicBezTo>
                      <a:pt x="5000" y="25410"/>
                      <a:pt x="5063" y="25598"/>
                      <a:pt x="5157" y="25786"/>
                    </a:cubicBezTo>
                    <a:cubicBezTo>
                      <a:pt x="4859" y="25990"/>
                      <a:pt x="4969" y="26649"/>
                      <a:pt x="5094" y="26931"/>
                    </a:cubicBezTo>
                    <a:cubicBezTo>
                      <a:pt x="5126" y="26993"/>
                      <a:pt x="5157" y="27056"/>
                      <a:pt x="5204" y="27119"/>
                    </a:cubicBezTo>
                    <a:cubicBezTo>
                      <a:pt x="4985" y="27558"/>
                      <a:pt x="5000" y="28232"/>
                      <a:pt x="5251" y="28655"/>
                    </a:cubicBezTo>
                    <a:cubicBezTo>
                      <a:pt x="5376" y="28859"/>
                      <a:pt x="5627" y="29094"/>
                      <a:pt x="5894" y="29141"/>
                    </a:cubicBezTo>
                    <a:cubicBezTo>
                      <a:pt x="6066" y="29282"/>
                      <a:pt x="6270" y="29360"/>
                      <a:pt x="6474" y="29423"/>
                    </a:cubicBezTo>
                    <a:cubicBezTo>
                      <a:pt x="6646" y="30693"/>
                      <a:pt x="8997" y="30551"/>
                      <a:pt x="9891" y="30598"/>
                    </a:cubicBezTo>
                    <a:cubicBezTo>
                      <a:pt x="10062" y="30605"/>
                      <a:pt x="10305" y="30614"/>
                      <a:pt x="10584" y="30614"/>
                    </a:cubicBezTo>
                    <a:cubicBezTo>
                      <a:pt x="11679" y="30614"/>
                      <a:pt x="13323" y="30466"/>
                      <a:pt x="13323" y="29392"/>
                    </a:cubicBezTo>
                    <a:cubicBezTo>
                      <a:pt x="13919" y="29219"/>
                      <a:pt x="14358" y="28890"/>
                      <a:pt x="14295" y="28247"/>
                    </a:cubicBezTo>
                    <a:cubicBezTo>
                      <a:pt x="14311" y="28200"/>
                      <a:pt x="14342" y="28169"/>
                      <a:pt x="14358" y="28138"/>
                    </a:cubicBezTo>
                    <a:cubicBezTo>
                      <a:pt x="14499" y="27777"/>
                      <a:pt x="14515" y="27354"/>
                      <a:pt x="14280" y="27040"/>
                    </a:cubicBezTo>
                    <a:cubicBezTo>
                      <a:pt x="14530" y="26586"/>
                      <a:pt x="14562" y="25990"/>
                      <a:pt x="14311" y="25598"/>
                    </a:cubicBezTo>
                    <a:cubicBezTo>
                      <a:pt x="14483" y="25144"/>
                      <a:pt x="14468" y="24595"/>
                      <a:pt x="14217" y="24266"/>
                    </a:cubicBezTo>
                    <a:cubicBezTo>
                      <a:pt x="14264" y="24203"/>
                      <a:pt x="14311" y="24125"/>
                      <a:pt x="14327" y="24031"/>
                    </a:cubicBezTo>
                    <a:cubicBezTo>
                      <a:pt x="14358" y="23921"/>
                      <a:pt x="14358" y="23796"/>
                      <a:pt x="14342" y="23686"/>
                    </a:cubicBezTo>
                    <a:cubicBezTo>
                      <a:pt x="14358" y="23529"/>
                      <a:pt x="14358" y="23373"/>
                      <a:pt x="14342" y="23247"/>
                    </a:cubicBezTo>
                    <a:cubicBezTo>
                      <a:pt x="14342" y="23216"/>
                      <a:pt x="14327" y="23169"/>
                      <a:pt x="14311" y="23138"/>
                    </a:cubicBezTo>
                    <a:cubicBezTo>
                      <a:pt x="14311" y="23122"/>
                      <a:pt x="14327" y="23090"/>
                      <a:pt x="14327" y="23059"/>
                    </a:cubicBezTo>
                    <a:cubicBezTo>
                      <a:pt x="14295" y="22009"/>
                      <a:pt x="14327" y="20959"/>
                      <a:pt x="14515" y="19924"/>
                    </a:cubicBezTo>
                    <a:cubicBezTo>
                      <a:pt x="14656" y="19125"/>
                      <a:pt x="14938" y="18420"/>
                      <a:pt x="15267" y="17699"/>
                    </a:cubicBezTo>
                    <a:cubicBezTo>
                      <a:pt x="16301" y="17103"/>
                      <a:pt x="17242" y="16225"/>
                      <a:pt x="17822" y="15488"/>
                    </a:cubicBezTo>
                    <a:cubicBezTo>
                      <a:pt x="17947" y="15332"/>
                      <a:pt x="18057" y="15191"/>
                      <a:pt x="18167" y="15034"/>
                    </a:cubicBezTo>
                    <a:cubicBezTo>
                      <a:pt x="19781" y="12965"/>
                      <a:pt x="20518" y="10143"/>
                      <a:pt x="19969" y="7557"/>
                    </a:cubicBezTo>
                    <a:cubicBezTo>
                      <a:pt x="19107" y="3482"/>
                      <a:pt x="15549" y="504"/>
                      <a:pt x="11536" y="96"/>
                    </a:cubicBezTo>
                    <a:cubicBezTo>
                      <a:pt x="11043" y="32"/>
                      <a:pt x="10549" y="0"/>
                      <a:pt x="10058" y="0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8"/>
              <p:cNvSpPr/>
              <p:nvPr/>
            </p:nvSpPr>
            <p:spPr>
              <a:xfrm>
                <a:off x="4972425" y="2805175"/>
                <a:ext cx="21900" cy="28350"/>
              </a:xfrm>
              <a:custGeom>
                <a:avLst/>
                <a:gdLst/>
                <a:ahLst/>
                <a:cxnLst/>
                <a:rect l="l" t="t" r="r" b="b"/>
                <a:pathLst>
                  <a:path w="876" h="1134" extrusionOk="0">
                    <a:moveTo>
                      <a:pt x="1" y="0"/>
                    </a:moveTo>
                    <a:cubicBezTo>
                      <a:pt x="32" y="220"/>
                      <a:pt x="126" y="424"/>
                      <a:pt x="236" y="612"/>
                    </a:cubicBezTo>
                    <a:cubicBezTo>
                      <a:pt x="189" y="549"/>
                      <a:pt x="126" y="502"/>
                      <a:pt x="48" y="439"/>
                    </a:cubicBezTo>
                    <a:cubicBezTo>
                      <a:pt x="48" y="439"/>
                      <a:pt x="48" y="439"/>
                      <a:pt x="48" y="455"/>
                    </a:cubicBezTo>
                    <a:cubicBezTo>
                      <a:pt x="142" y="580"/>
                      <a:pt x="252" y="674"/>
                      <a:pt x="361" y="784"/>
                    </a:cubicBezTo>
                    <a:cubicBezTo>
                      <a:pt x="502" y="925"/>
                      <a:pt x="644" y="1051"/>
                      <a:pt x="832" y="1129"/>
                    </a:cubicBezTo>
                    <a:cubicBezTo>
                      <a:pt x="835" y="1132"/>
                      <a:pt x="838" y="1133"/>
                      <a:pt x="842" y="1133"/>
                    </a:cubicBezTo>
                    <a:cubicBezTo>
                      <a:pt x="858" y="1133"/>
                      <a:pt x="876" y="1110"/>
                      <a:pt x="863" y="1098"/>
                    </a:cubicBezTo>
                    <a:cubicBezTo>
                      <a:pt x="487" y="800"/>
                      <a:pt x="189" y="455"/>
                      <a:pt x="17" y="0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18"/>
              <p:cNvSpPr/>
              <p:nvPr/>
            </p:nvSpPr>
            <p:spPr>
              <a:xfrm>
                <a:off x="5017100" y="2836125"/>
                <a:ext cx="14525" cy="2100"/>
              </a:xfrm>
              <a:custGeom>
                <a:avLst/>
                <a:gdLst/>
                <a:ahLst/>
                <a:cxnLst/>
                <a:rect l="l" t="t" r="r" b="b"/>
                <a:pathLst>
                  <a:path w="581" h="84" extrusionOk="0">
                    <a:moveTo>
                      <a:pt x="16" y="1"/>
                    </a:moveTo>
                    <a:cubicBezTo>
                      <a:pt x="1" y="1"/>
                      <a:pt x="1" y="32"/>
                      <a:pt x="16" y="32"/>
                    </a:cubicBezTo>
                    <a:cubicBezTo>
                      <a:pt x="157" y="58"/>
                      <a:pt x="308" y="83"/>
                      <a:pt x="462" y="83"/>
                    </a:cubicBezTo>
                    <a:cubicBezTo>
                      <a:pt x="496" y="83"/>
                      <a:pt x="531" y="82"/>
                      <a:pt x="565" y="79"/>
                    </a:cubicBezTo>
                    <a:cubicBezTo>
                      <a:pt x="581" y="79"/>
                      <a:pt x="581" y="63"/>
                      <a:pt x="565" y="63"/>
                    </a:cubicBezTo>
                    <a:cubicBezTo>
                      <a:pt x="393" y="16"/>
                      <a:pt x="205" y="16"/>
                      <a:pt x="16" y="1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18"/>
              <p:cNvSpPr/>
              <p:nvPr/>
            </p:nvSpPr>
            <p:spPr>
              <a:xfrm>
                <a:off x="4977525" y="2778750"/>
                <a:ext cx="48225" cy="19000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760" extrusionOk="0">
                    <a:moveTo>
                      <a:pt x="13" y="1"/>
                    </a:moveTo>
                    <a:cubicBezTo>
                      <a:pt x="8" y="1"/>
                      <a:pt x="1" y="12"/>
                      <a:pt x="1" y="23"/>
                    </a:cubicBezTo>
                    <a:cubicBezTo>
                      <a:pt x="502" y="493"/>
                      <a:pt x="1239" y="728"/>
                      <a:pt x="1929" y="760"/>
                    </a:cubicBezTo>
                    <a:cubicBezTo>
                      <a:pt x="1929" y="760"/>
                      <a:pt x="1929" y="744"/>
                      <a:pt x="1929" y="744"/>
                    </a:cubicBezTo>
                    <a:cubicBezTo>
                      <a:pt x="1239" y="572"/>
                      <a:pt x="596" y="478"/>
                      <a:pt x="16" y="7"/>
                    </a:cubicBezTo>
                    <a:cubicBezTo>
                      <a:pt x="16" y="3"/>
                      <a:pt x="15" y="1"/>
                      <a:pt x="13" y="1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18"/>
              <p:cNvSpPr/>
              <p:nvPr/>
            </p:nvSpPr>
            <p:spPr>
              <a:xfrm>
                <a:off x="4981450" y="2755025"/>
                <a:ext cx="12950" cy="6675"/>
              </a:xfrm>
              <a:custGeom>
                <a:avLst/>
                <a:gdLst/>
                <a:ahLst/>
                <a:cxnLst/>
                <a:rect l="l" t="t" r="r" b="b"/>
                <a:pathLst>
                  <a:path w="518" h="267" extrusionOk="0">
                    <a:moveTo>
                      <a:pt x="16" y="0"/>
                    </a:moveTo>
                    <a:cubicBezTo>
                      <a:pt x="16" y="0"/>
                      <a:pt x="0" y="16"/>
                      <a:pt x="16" y="16"/>
                    </a:cubicBezTo>
                    <a:cubicBezTo>
                      <a:pt x="173" y="94"/>
                      <a:pt x="345" y="188"/>
                      <a:pt x="502" y="267"/>
                    </a:cubicBezTo>
                    <a:cubicBezTo>
                      <a:pt x="518" y="267"/>
                      <a:pt x="518" y="267"/>
                      <a:pt x="518" y="251"/>
                    </a:cubicBezTo>
                    <a:cubicBezTo>
                      <a:pt x="345" y="173"/>
                      <a:pt x="188" y="94"/>
                      <a:pt x="16" y="0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18"/>
              <p:cNvSpPr/>
              <p:nvPr/>
            </p:nvSpPr>
            <p:spPr>
              <a:xfrm>
                <a:off x="4766825" y="2058075"/>
                <a:ext cx="74600" cy="90550"/>
              </a:xfrm>
              <a:custGeom>
                <a:avLst/>
                <a:gdLst/>
                <a:ahLst/>
                <a:cxnLst/>
                <a:rect l="l" t="t" r="r" b="b"/>
                <a:pathLst>
                  <a:path w="2984" h="3622" extrusionOk="0">
                    <a:moveTo>
                      <a:pt x="143" y="0"/>
                    </a:moveTo>
                    <a:cubicBezTo>
                      <a:pt x="61" y="0"/>
                      <a:pt x="1" y="93"/>
                      <a:pt x="74" y="166"/>
                    </a:cubicBezTo>
                    <a:cubicBezTo>
                      <a:pt x="529" y="699"/>
                      <a:pt x="1062" y="1169"/>
                      <a:pt x="1532" y="1702"/>
                    </a:cubicBezTo>
                    <a:cubicBezTo>
                      <a:pt x="2034" y="2282"/>
                      <a:pt x="2347" y="2925"/>
                      <a:pt x="2755" y="3567"/>
                    </a:cubicBezTo>
                    <a:cubicBezTo>
                      <a:pt x="2779" y="3604"/>
                      <a:pt x="2821" y="3622"/>
                      <a:pt x="2862" y="3622"/>
                    </a:cubicBezTo>
                    <a:cubicBezTo>
                      <a:pt x="2924" y="3622"/>
                      <a:pt x="2983" y="3581"/>
                      <a:pt x="2974" y="3505"/>
                    </a:cubicBezTo>
                    <a:cubicBezTo>
                      <a:pt x="2849" y="2078"/>
                      <a:pt x="1265" y="824"/>
                      <a:pt x="215" y="25"/>
                    </a:cubicBezTo>
                    <a:cubicBezTo>
                      <a:pt x="191" y="8"/>
                      <a:pt x="166" y="0"/>
                      <a:pt x="143" y="0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8"/>
              <p:cNvSpPr/>
              <p:nvPr/>
            </p:nvSpPr>
            <p:spPr>
              <a:xfrm>
                <a:off x="4848925" y="1991575"/>
                <a:ext cx="63675" cy="92250"/>
              </a:xfrm>
              <a:custGeom>
                <a:avLst/>
                <a:gdLst/>
                <a:ahLst/>
                <a:cxnLst/>
                <a:rect l="l" t="t" r="r" b="b"/>
                <a:pathLst>
                  <a:path w="2547" h="3690" extrusionOk="0">
                    <a:moveTo>
                      <a:pt x="123" y="0"/>
                    </a:moveTo>
                    <a:cubicBezTo>
                      <a:pt x="59" y="0"/>
                      <a:pt x="0" y="81"/>
                      <a:pt x="35" y="161"/>
                    </a:cubicBezTo>
                    <a:cubicBezTo>
                      <a:pt x="599" y="1368"/>
                      <a:pt x="1414" y="2685"/>
                      <a:pt x="2339" y="3657"/>
                    </a:cubicBezTo>
                    <a:cubicBezTo>
                      <a:pt x="2362" y="3680"/>
                      <a:pt x="2387" y="3690"/>
                      <a:pt x="2411" y="3690"/>
                    </a:cubicBezTo>
                    <a:cubicBezTo>
                      <a:pt x="2484" y="3690"/>
                      <a:pt x="2547" y="3598"/>
                      <a:pt x="2511" y="3516"/>
                    </a:cubicBezTo>
                    <a:cubicBezTo>
                      <a:pt x="1978" y="2293"/>
                      <a:pt x="1085" y="1039"/>
                      <a:pt x="192" y="36"/>
                    </a:cubicBezTo>
                    <a:cubicBezTo>
                      <a:pt x="171" y="11"/>
                      <a:pt x="147" y="0"/>
                      <a:pt x="123" y="0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18"/>
              <p:cNvSpPr/>
              <p:nvPr/>
            </p:nvSpPr>
            <p:spPr>
              <a:xfrm>
                <a:off x="4962250" y="1903075"/>
                <a:ext cx="33175" cy="149550"/>
              </a:xfrm>
              <a:custGeom>
                <a:avLst/>
                <a:gdLst/>
                <a:ahLst/>
                <a:cxnLst/>
                <a:rect l="l" t="t" r="r" b="b"/>
                <a:pathLst>
                  <a:path w="1327" h="5982" extrusionOk="0">
                    <a:moveTo>
                      <a:pt x="55" y="0"/>
                    </a:moveTo>
                    <a:cubicBezTo>
                      <a:pt x="27" y="0"/>
                      <a:pt x="0" y="16"/>
                      <a:pt x="0" y="49"/>
                    </a:cubicBezTo>
                    <a:cubicBezTo>
                      <a:pt x="0" y="1068"/>
                      <a:pt x="204" y="2087"/>
                      <a:pt x="361" y="3090"/>
                    </a:cubicBezTo>
                    <a:cubicBezTo>
                      <a:pt x="502" y="4030"/>
                      <a:pt x="580" y="5096"/>
                      <a:pt x="1082" y="5927"/>
                    </a:cubicBezTo>
                    <a:cubicBezTo>
                      <a:pt x="1107" y="5964"/>
                      <a:pt x="1151" y="5982"/>
                      <a:pt x="1194" y="5982"/>
                    </a:cubicBezTo>
                    <a:cubicBezTo>
                      <a:pt x="1261" y="5982"/>
                      <a:pt x="1326" y="5940"/>
                      <a:pt x="1317" y="5864"/>
                    </a:cubicBezTo>
                    <a:cubicBezTo>
                      <a:pt x="1192" y="4955"/>
                      <a:pt x="941" y="4062"/>
                      <a:pt x="784" y="3168"/>
                    </a:cubicBezTo>
                    <a:cubicBezTo>
                      <a:pt x="596" y="2118"/>
                      <a:pt x="455" y="1037"/>
                      <a:pt x="110" y="34"/>
                    </a:cubicBezTo>
                    <a:cubicBezTo>
                      <a:pt x="103" y="12"/>
                      <a:pt x="79" y="0"/>
                      <a:pt x="55" y="0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18"/>
              <p:cNvSpPr/>
              <p:nvPr/>
            </p:nvSpPr>
            <p:spPr>
              <a:xfrm>
                <a:off x="5065300" y="1878300"/>
                <a:ext cx="18850" cy="149650"/>
              </a:xfrm>
              <a:custGeom>
                <a:avLst/>
                <a:gdLst/>
                <a:ahLst/>
                <a:cxnLst/>
                <a:rect l="l" t="t" r="r" b="b"/>
                <a:pathLst>
                  <a:path w="754" h="5986" extrusionOk="0">
                    <a:moveTo>
                      <a:pt x="155" y="0"/>
                    </a:moveTo>
                    <a:cubicBezTo>
                      <a:pt x="104" y="0"/>
                      <a:pt x="48" y="37"/>
                      <a:pt x="48" y="100"/>
                    </a:cubicBezTo>
                    <a:cubicBezTo>
                      <a:pt x="1" y="1119"/>
                      <a:pt x="126" y="2153"/>
                      <a:pt x="157" y="3188"/>
                    </a:cubicBezTo>
                    <a:cubicBezTo>
                      <a:pt x="189" y="4081"/>
                      <a:pt x="79" y="5037"/>
                      <a:pt x="283" y="5915"/>
                    </a:cubicBezTo>
                    <a:cubicBezTo>
                      <a:pt x="291" y="5962"/>
                      <a:pt x="334" y="5985"/>
                      <a:pt x="377" y="5985"/>
                    </a:cubicBezTo>
                    <a:cubicBezTo>
                      <a:pt x="420" y="5985"/>
                      <a:pt x="463" y="5962"/>
                      <a:pt x="471" y="5915"/>
                    </a:cubicBezTo>
                    <a:cubicBezTo>
                      <a:pt x="753" y="4990"/>
                      <a:pt x="643" y="3940"/>
                      <a:pt x="596" y="2984"/>
                    </a:cubicBezTo>
                    <a:cubicBezTo>
                      <a:pt x="549" y="2012"/>
                      <a:pt x="502" y="1009"/>
                      <a:pt x="236" y="68"/>
                    </a:cubicBezTo>
                    <a:cubicBezTo>
                      <a:pt x="229" y="21"/>
                      <a:pt x="193" y="0"/>
                      <a:pt x="155" y="0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18"/>
              <p:cNvSpPr/>
              <p:nvPr/>
            </p:nvSpPr>
            <p:spPr>
              <a:xfrm>
                <a:off x="5155175" y="1913600"/>
                <a:ext cx="84125" cy="157875"/>
              </a:xfrm>
              <a:custGeom>
                <a:avLst/>
                <a:gdLst/>
                <a:ahLst/>
                <a:cxnLst/>
                <a:rect l="l" t="t" r="r" b="b"/>
                <a:pathLst>
                  <a:path w="3365" h="6315" extrusionOk="0">
                    <a:moveTo>
                      <a:pt x="3226" y="0"/>
                    </a:moveTo>
                    <a:cubicBezTo>
                      <a:pt x="3199" y="0"/>
                      <a:pt x="3171" y="11"/>
                      <a:pt x="3146" y="36"/>
                    </a:cubicBezTo>
                    <a:cubicBezTo>
                      <a:pt x="1563" y="1525"/>
                      <a:pt x="434" y="4111"/>
                      <a:pt x="11" y="6227"/>
                    </a:cubicBezTo>
                    <a:cubicBezTo>
                      <a:pt x="1" y="6277"/>
                      <a:pt x="42" y="6314"/>
                      <a:pt x="81" y="6314"/>
                    </a:cubicBezTo>
                    <a:cubicBezTo>
                      <a:pt x="103" y="6314"/>
                      <a:pt x="125" y="6302"/>
                      <a:pt x="136" y="6274"/>
                    </a:cubicBezTo>
                    <a:cubicBezTo>
                      <a:pt x="606" y="5224"/>
                      <a:pt x="1014" y="4158"/>
                      <a:pt x="1547" y="3139"/>
                    </a:cubicBezTo>
                    <a:cubicBezTo>
                      <a:pt x="2095" y="2120"/>
                      <a:pt x="2801" y="1196"/>
                      <a:pt x="3318" y="161"/>
                    </a:cubicBezTo>
                    <a:cubicBezTo>
                      <a:pt x="3364" y="81"/>
                      <a:pt x="3300" y="0"/>
                      <a:pt x="3226" y="0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18"/>
              <p:cNvSpPr/>
              <p:nvPr/>
            </p:nvSpPr>
            <p:spPr>
              <a:xfrm>
                <a:off x="5236425" y="1971400"/>
                <a:ext cx="62525" cy="96850"/>
              </a:xfrm>
              <a:custGeom>
                <a:avLst/>
                <a:gdLst/>
                <a:ahLst/>
                <a:cxnLst/>
                <a:rect l="l" t="t" r="r" b="b"/>
                <a:pathLst>
                  <a:path w="2501" h="3874" extrusionOk="0">
                    <a:moveTo>
                      <a:pt x="2322" y="1"/>
                    </a:moveTo>
                    <a:cubicBezTo>
                      <a:pt x="2298" y="1"/>
                      <a:pt x="2272" y="9"/>
                      <a:pt x="2247" y="28"/>
                    </a:cubicBezTo>
                    <a:cubicBezTo>
                      <a:pt x="1698" y="420"/>
                      <a:pt x="1306" y="1078"/>
                      <a:pt x="962" y="1658"/>
                    </a:cubicBezTo>
                    <a:cubicBezTo>
                      <a:pt x="570" y="2316"/>
                      <a:pt x="225" y="3006"/>
                      <a:pt x="21" y="3743"/>
                    </a:cubicBezTo>
                    <a:cubicBezTo>
                      <a:pt x="0" y="3815"/>
                      <a:pt x="75" y="3874"/>
                      <a:pt x="142" y="3874"/>
                    </a:cubicBezTo>
                    <a:cubicBezTo>
                      <a:pt x="177" y="3874"/>
                      <a:pt x="209" y="3858"/>
                      <a:pt x="225" y="3821"/>
                    </a:cubicBezTo>
                    <a:cubicBezTo>
                      <a:pt x="570" y="3194"/>
                      <a:pt x="883" y="2567"/>
                      <a:pt x="1259" y="1971"/>
                    </a:cubicBezTo>
                    <a:cubicBezTo>
                      <a:pt x="1636" y="1376"/>
                      <a:pt x="2153" y="859"/>
                      <a:pt x="2451" y="232"/>
                    </a:cubicBezTo>
                    <a:cubicBezTo>
                      <a:pt x="2501" y="131"/>
                      <a:pt x="2420" y="1"/>
                      <a:pt x="2322" y="1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18"/>
              <p:cNvSpPr/>
              <p:nvPr/>
            </p:nvSpPr>
            <p:spPr>
              <a:xfrm>
                <a:off x="5305225" y="2065125"/>
                <a:ext cx="96200" cy="83400"/>
              </a:xfrm>
              <a:custGeom>
                <a:avLst/>
                <a:gdLst/>
                <a:ahLst/>
                <a:cxnLst/>
                <a:rect l="l" t="t" r="r" b="b"/>
                <a:pathLst>
                  <a:path w="3848" h="3336" extrusionOk="0">
                    <a:moveTo>
                      <a:pt x="3722" y="0"/>
                    </a:moveTo>
                    <a:cubicBezTo>
                      <a:pt x="3709" y="0"/>
                      <a:pt x="3695" y="3"/>
                      <a:pt x="3680" y="9"/>
                    </a:cubicBezTo>
                    <a:cubicBezTo>
                      <a:pt x="3006" y="276"/>
                      <a:pt x="2473" y="934"/>
                      <a:pt x="1940" y="1420"/>
                    </a:cubicBezTo>
                    <a:cubicBezTo>
                      <a:pt x="1282" y="2016"/>
                      <a:pt x="592" y="2580"/>
                      <a:pt x="28" y="3270"/>
                    </a:cubicBezTo>
                    <a:cubicBezTo>
                      <a:pt x="1" y="3297"/>
                      <a:pt x="20" y="3335"/>
                      <a:pt x="56" y="3335"/>
                    </a:cubicBezTo>
                    <a:cubicBezTo>
                      <a:pt x="62" y="3335"/>
                      <a:pt x="68" y="3334"/>
                      <a:pt x="75" y="3332"/>
                    </a:cubicBezTo>
                    <a:cubicBezTo>
                      <a:pt x="796" y="2940"/>
                      <a:pt x="1423" y="2423"/>
                      <a:pt x="2065" y="1890"/>
                    </a:cubicBezTo>
                    <a:cubicBezTo>
                      <a:pt x="2645" y="1420"/>
                      <a:pt x="3476" y="887"/>
                      <a:pt x="3821" y="197"/>
                    </a:cubicBezTo>
                    <a:cubicBezTo>
                      <a:pt x="3848" y="116"/>
                      <a:pt x="3805" y="0"/>
                      <a:pt x="3722" y="0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18"/>
              <p:cNvSpPr/>
              <p:nvPr/>
            </p:nvSpPr>
            <p:spPr>
              <a:xfrm>
                <a:off x="5372850" y="2186400"/>
                <a:ext cx="61150" cy="48225"/>
              </a:xfrm>
              <a:custGeom>
                <a:avLst/>
                <a:gdLst/>
                <a:ahLst/>
                <a:cxnLst/>
                <a:rect l="l" t="t" r="r" b="b"/>
                <a:pathLst>
                  <a:path w="2446" h="1929" extrusionOk="0">
                    <a:moveTo>
                      <a:pt x="2250" y="0"/>
                    </a:moveTo>
                    <a:cubicBezTo>
                      <a:pt x="2243" y="0"/>
                      <a:pt x="2236" y="1"/>
                      <a:pt x="2229" y="2"/>
                    </a:cubicBezTo>
                    <a:cubicBezTo>
                      <a:pt x="1806" y="80"/>
                      <a:pt x="1414" y="503"/>
                      <a:pt x="1100" y="770"/>
                    </a:cubicBezTo>
                    <a:cubicBezTo>
                      <a:pt x="724" y="1083"/>
                      <a:pt x="332" y="1397"/>
                      <a:pt x="50" y="1789"/>
                    </a:cubicBezTo>
                    <a:cubicBezTo>
                      <a:pt x="0" y="1863"/>
                      <a:pt x="69" y="1928"/>
                      <a:pt x="139" y="1928"/>
                    </a:cubicBezTo>
                    <a:cubicBezTo>
                      <a:pt x="157" y="1928"/>
                      <a:pt x="175" y="1924"/>
                      <a:pt x="191" y="1914"/>
                    </a:cubicBezTo>
                    <a:cubicBezTo>
                      <a:pt x="646" y="1726"/>
                      <a:pt x="1053" y="1397"/>
                      <a:pt x="1461" y="1099"/>
                    </a:cubicBezTo>
                    <a:cubicBezTo>
                      <a:pt x="1774" y="848"/>
                      <a:pt x="2229" y="597"/>
                      <a:pt x="2401" y="221"/>
                    </a:cubicBezTo>
                    <a:cubicBezTo>
                      <a:pt x="2446" y="118"/>
                      <a:pt x="2365" y="0"/>
                      <a:pt x="2250" y="0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18"/>
              <p:cNvSpPr/>
              <p:nvPr/>
            </p:nvSpPr>
            <p:spPr>
              <a:xfrm>
                <a:off x="4720775" y="2174425"/>
                <a:ext cx="107400" cy="73600"/>
              </a:xfrm>
              <a:custGeom>
                <a:avLst/>
                <a:gdLst/>
                <a:ahLst/>
                <a:cxnLst/>
                <a:rect l="l" t="t" r="r" b="b"/>
                <a:pathLst>
                  <a:path w="4296" h="2944" extrusionOk="0">
                    <a:moveTo>
                      <a:pt x="149" y="0"/>
                    </a:moveTo>
                    <a:cubicBezTo>
                      <a:pt x="69" y="0"/>
                      <a:pt x="0" y="98"/>
                      <a:pt x="67" y="152"/>
                    </a:cubicBezTo>
                    <a:cubicBezTo>
                      <a:pt x="694" y="700"/>
                      <a:pt x="1383" y="1155"/>
                      <a:pt x="2057" y="1641"/>
                    </a:cubicBezTo>
                    <a:cubicBezTo>
                      <a:pt x="2700" y="2095"/>
                      <a:pt x="3374" y="2722"/>
                      <a:pt x="4142" y="2942"/>
                    </a:cubicBezTo>
                    <a:cubicBezTo>
                      <a:pt x="4148" y="2943"/>
                      <a:pt x="4154" y="2943"/>
                      <a:pt x="4160" y="2943"/>
                    </a:cubicBezTo>
                    <a:cubicBezTo>
                      <a:pt x="4231" y="2943"/>
                      <a:pt x="4295" y="2859"/>
                      <a:pt x="4252" y="2801"/>
                    </a:cubicBezTo>
                    <a:cubicBezTo>
                      <a:pt x="3813" y="2221"/>
                      <a:pt x="3107" y="1860"/>
                      <a:pt x="2496" y="1468"/>
                    </a:cubicBezTo>
                    <a:cubicBezTo>
                      <a:pt x="1744" y="967"/>
                      <a:pt x="991" y="434"/>
                      <a:pt x="192" y="10"/>
                    </a:cubicBezTo>
                    <a:cubicBezTo>
                      <a:pt x="178" y="3"/>
                      <a:pt x="163" y="0"/>
                      <a:pt x="149" y="0"/>
                    </a:cubicBezTo>
                    <a:close/>
                  </a:path>
                </a:pathLst>
              </a:custGeom>
              <a:solidFill>
                <a:srgbClr val="1C458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4" name="Google Shape;184;p18"/>
          <p:cNvGrpSpPr/>
          <p:nvPr/>
        </p:nvGrpSpPr>
        <p:grpSpPr>
          <a:xfrm>
            <a:off x="6106649" y="1776471"/>
            <a:ext cx="2514836" cy="1471975"/>
            <a:chOff x="6205425" y="1325596"/>
            <a:chExt cx="2514836" cy="1471975"/>
          </a:xfrm>
        </p:grpSpPr>
        <p:sp>
          <p:nvSpPr>
            <p:cNvPr id="185" name="Google Shape;185;p18"/>
            <p:cNvSpPr txBox="1"/>
            <p:nvPr/>
          </p:nvSpPr>
          <p:spPr>
            <a:xfrm>
              <a:off x="6205425" y="1920971"/>
              <a:ext cx="1815600" cy="87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186" name="Google Shape;186;p18"/>
            <p:cNvGrpSpPr/>
            <p:nvPr/>
          </p:nvGrpSpPr>
          <p:grpSpPr>
            <a:xfrm>
              <a:off x="6290682" y="1325596"/>
              <a:ext cx="2429579" cy="1207006"/>
              <a:chOff x="6290682" y="1325596"/>
              <a:chExt cx="2429579" cy="1207006"/>
            </a:xfrm>
          </p:grpSpPr>
          <p:grpSp>
            <p:nvGrpSpPr>
              <p:cNvPr id="187" name="Google Shape;187;p18"/>
              <p:cNvGrpSpPr/>
              <p:nvPr/>
            </p:nvGrpSpPr>
            <p:grpSpPr>
              <a:xfrm rot="-977123" flipH="1">
                <a:off x="6290682" y="1325596"/>
                <a:ext cx="1785402" cy="1207006"/>
                <a:chOff x="3241780" y="2175475"/>
                <a:chExt cx="1904396" cy="362958"/>
              </a:xfrm>
            </p:grpSpPr>
            <p:sp>
              <p:nvSpPr>
                <p:cNvPr id="188" name="Google Shape;188;p18"/>
                <p:cNvSpPr/>
                <p:nvPr/>
              </p:nvSpPr>
              <p:spPr>
                <a:xfrm>
                  <a:off x="4351850" y="2175475"/>
                  <a:ext cx="763000" cy="15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520" h="6251" extrusionOk="0">
                      <a:moveTo>
                        <a:pt x="28815" y="0"/>
                      </a:moveTo>
                      <a:cubicBezTo>
                        <a:pt x="19166" y="50"/>
                        <a:pt x="9617" y="1178"/>
                        <a:pt x="243" y="3359"/>
                      </a:cubicBezTo>
                      <a:cubicBezTo>
                        <a:pt x="1" y="3431"/>
                        <a:pt x="1096" y="6250"/>
                        <a:pt x="1871" y="6250"/>
                      </a:cubicBezTo>
                      <a:cubicBezTo>
                        <a:pt x="1897" y="6250"/>
                        <a:pt x="1923" y="6247"/>
                        <a:pt x="1948" y="6241"/>
                      </a:cubicBezTo>
                      <a:cubicBezTo>
                        <a:pt x="11321" y="4060"/>
                        <a:pt x="20870" y="2933"/>
                        <a:pt x="30494" y="2882"/>
                      </a:cubicBezTo>
                      <a:cubicBezTo>
                        <a:pt x="30519" y="2882"/>
                        <a:pt x="29742" y="0"/>
                        <a:pt x="2881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89" name="Google Shape;189;p18"/>
                <p:cNvSpPr/>
                <p:nvPr/>
              </p:nvSpPr>
              <p:spPr>
                <a:xfrm>
                  <a:off x="3241780" y="2195925"/>
                  <a:ext cx="1904396" cy="3425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030" h="6223" extrusionOk="0">
                      <a:moveTo>
                        <a:pt x="28845" y="0"/>
                      </a:moveTo>
                      <a:cubicBezTo>
                        <a:pt x="27445" y="0"/>
                        <a:pt x="25887" y="355"/>
                        <a:pt x="24736" y="435"/>
                      </a:cubicBezTo>
                      <a:cubicBezTo>
                        <a:pt x="22004" y="611"/>
                        <a:pt x="19247" y="811"/>
                        <a:pt x="16490" y="987"/>
                      </a:cubicBezTo>
                      <a:cubicBezTo>
                        <a:pt x="11578" y="1338"/>
                        <a:pt x="6240" y="1112"/>
                        <a:pt x="1603" y="3042"/>
                      </a:cubicBezTo>
                      <a:cubicBezTo>
                        <a:pt x="0" y="3697"/>
                        <a:pt x="919" y="6222"/>
                        <a:pt x="2308" y="6222"/>
                      </a:cubicBezTo>
                      <a:cubicBezTo>
                        <a:pt x="2461" y="6222"/>
                        <a:pt x="2620" y="6192"/>
                        <a:pt x="2781" y="6125"/>
                      </a:cubicBezTo>
                      <a:cubicBezTo>
                        <a:pt x="6967" y="4370"/>
                        <a:pt x="11653" y="4546"/>
                        <a:pt x="16115" y="4220"/>
                      </a:cubicBezTo>
                      <a:cubicBezTo>
                        <a:pt x="18596" y="4069"/>
                        <a:pt x="21052" y="3894"/>
                        <a:pt x="23533" y="3719"/>
                      </a:cubicBezTo>
                      <a:cubicBezTo>
                        <a:pt x="24636" y="3643"/>
                        <a:pt x="25739" y="3568"/>
                        <a:pt x="26841" y="3493"/>
                      </a:cubicBezTo>
                      <a:cubicBezTo>
                        <a:pt x="27393" y="3468"/>
                        <a:pt x="27944" y="3418"/>
                        <a:pt x="28496" y="3393"/>
                      </a:cubicBezTo>
                      <a:cubicBezTo>
                        <a:pt x="28558" y="3393"/>
                        <a:pt x="29066" y="3437"/>
                        <a:pt x="29482" y="3437"/>
                      </a:cubicBezTo>
                      <a:cubicBezTo>
                        <a:pt x="29580" y="3437"/>
                        <a:pt x="29673" y="3434"/>
                        <a:pt x="29754" y="3428"/>
                      </a:cubicBezTo>
                      <a:lnTo>
                        <a:pt x="29754" y="3428"/>
                      </a:lnTo>
                      <a:cubicBezTo>
                        <a:pt x="30007" y="3587"/>
                        <a:pt x="30293" y="3683"/>
                        <a:pt x="30597" y="3683"/>
                      </a:cubicBezTo>
                      <a:cubicBezTo>
                        <a:pt x="30664" y="3683"/>
                        <a:pt x="30732" y="3678"/>
                        <a:pt x="30801" y="3668"/>
                      </a:cubicBezTo>
                      <a:cubicBezTo>
                        <a:pt x="30877" y="3668"/>
                        <a:pt x="30952" y="3643"/>
                        <a:pt x="31002" y="3643"/>
                      </a:cubicBezTo>
                      <a:cubicBezTo>
                        <a:pt x="31528" y="3568"/>
                        <a:pt x="31829" y="2992"/>
                        <a:pt x="31904" y="2516"/>
                      </a:cubicBezTo>
                      <a:lnTo>
                        <a:pt x="31929" y="2265"/>
                      </a:lnTo>
                      <a:cubicBezTo>
                        <a:pt x="32029" y="1563"/>
                        <a:pt x="31578" y="811"/>
                        <a:pt x="30977" y="460"/>
                      </a:cubicBezTo>
                      <a:cubicBezTo>
                        <a:pt x="30386" y="115"/>
                        <a:pt x="29641" y="0"/>
                        <a:pt x="28845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90" name="Google Shape;190;p18"/>
              <p:cNvSpPr txBox="1"/>
              <p:nvPr/>
            </p:nvSpPr>
            <p:spPr>
              <a:xfrm>
                <a:off x="6304202" y="1741030"/>
                <a:ext cx="2416059" cy="406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400" b="0" dirty="0">
                    <a:effectLst/>
                    <a:latin typeface="Roboto" panose="020B0604020202020204" pitchFamily="2" charset="0"/>
                  </a:rPr>
                  <a:t>avoid problems in counting</a:t>
                </a:r>
                <a:endParaRPr sz="2600" b="1" dirty="0">
                  <a:solidFill>
                    <a:srgbClr val="1C4587"/>
                  </a:solidFill>
                  <a:latin typeface="Itim"/>
                  <a:ea typeface="Itim"/>
                  <a:cs typeface="Itim"/>
                  <a:sym typeface="Itim"/>
                </a:endParaRPr>
              </a:p>
            </p:txBody>
          </p:sp>
        </p:grpSp>
      </p:grpSp>
      <p:grpSp>
        <p:nvGrpSpPr>
          <p:cNvPr id="191" name="Google Shape;191;p18"/>
          <p:cNvGrpSpPr/>
          <p:nvPr/>
        </p:nvGrpSpPr>
        <p:grpSpPr>
          <a:xfrm>
            <a:off x="6205425" y="2976275"/>
            <a:ext cx="2193972" cy="1563663"/>
            <a:chOff x="6205425" y="2976275"/>
            <a:chExt cx="2193972" cy="1563663"/>
          </a:xfrm>
        </p:grpSpPr>
        <p:sp>
          <p:nvSpPr>
            <p:cNvPr id="192" name="Google Shape;192;p18"/>
            <p:cNvSpPr txBox="1"/>
            <p:nvPr/>
          </p:nvSpPr>
          <p:spPr>
            <a:xfrm>
              <a:off x="6205425" y="4259694"/>
              <a:ext cx="1815600" cy="19425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193" name="Google Shape;193;p18"/>
            <p:cNvGrpSpPr/>
            <p:nvPr/>
          </p:nvGrpSpPr>
          <p:grpSpPr>
            <a:xfrm>
              <a:off x="6276201" y="2976275"/>
              <a:ext cx="2123196" cy="1563663"/>
              <a:chOff x="6276201" y="2976275"/>
              <a:chExt cx="2123196" cy="1563663"/>
            </a:xfrm>
          </p:grpSpPr>
          <p:grpSp>
            <p:nvGrpSpPr>
              <p:cNvPr id="194" name="Google Shape;194;p18"/>
              <p:cNvGrpSpPr/>
              <p:nvPr/>
            </p:nvGrpSpPr>
            <p:grpSpPr>
              <a:xfrm rot="-977123" flipH="1">
                <a:off x="6340899" y="2976275"/>
                <a:ext cx="1775000" cy="1563663"/>
                <a:chOff x="3252875" y="2175475"/>
                <a:chExt cx="1893301" cy="470208"/>
              </a:xfrm>
            </p:grpSpPr>
            <p:sp>
              <p:nvSpPr>
                <p:cNvPr id="195" name="Google Shape;195;p18"/>
                <p:cNvSpPr/>
                <p:nvPr/>
              </p:nvSpPr>
              <p:spPr>
                <a:xfrm>
                  <a:off x="4351850" y="2175475"/>
                  <a:ext cx="763000" cy="156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520" h="6251" extrusionOk="0">
                      <a:moveTo>
                        <a:pt x="28815" y="0"/>
                      </a:moveTo>
                      <a:cubicBezTo>
                        <a:pt x="19166" y="50"/>
                        <a:pt x="9617" y="1178"/>
                        <a:pt x="243" y="3359"/>
                      </a:cubicBezTo>
                      <a:cubicBezTo>
                        <a:pt x="1" y="3431"/>
                        <a:pt x="1096" y="6250"/>
                        <a:pt x="1871" y="6250"/>
                      </a:cubicBezTo>
                      <a:cubicBezTo>
                        <a:pt x="1897" y="6250"/>
                        <a:pt x="1923" y="6247"/>
                        <a:pt x="1948" y="6241"/>
                      </a:cubicBezTo>
                      <a:cubicBezTo>
                        <a:pt x="11321" y="4060"/>
                        <a:pt x="20870" y="2933"/>
                        <a:pt x="30494" y="2882"/>
                      </a:cubicBezTo>
                      <a:cubicBezTo>
                        <a:pt x="30519" y="2882"/>
                        <a:pt x="29742" y="0"/>
                        <a:pt x="2881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96" name="Google Shape;196;p18"/>
                <p:cNvSpPr/>
                <p:nvPr/>
              </p:nvSpPr>
              <p:spPr>
                <a:xfrm>
                  <a:off x="3252875" y="2195925"/>
                  <a:ext cx="1893301" cy="4497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030" h="6223" extrusionOk="0">
                      <a:moveTo>
                        <a:pt x="28845" y="0"/>
                      </a:moveTo>
                      <a:cubicBezTo>
                        <a:pt x="27445" y="0"/>
                        <a:pt x="25887" y="355"/>
                        <a:pt x="24736" y="435"/>
                      </a:cubicBezTo>
                      <a:cubicBezTo>
                        <a:pt x="22004" y="611"/>
                        <a:pt x="19247" y="811"/>
                        <a:pt x="16490" y="987"/>
                      </a:cubicBezTo>
                      <a:cubicBezTo>
                        <a:pt x="11578" y="1338"/>
                        <a:pt x="6240" y="1112"/>
                        <a:pt x="1603" y="3042"/>
                      </a:cubicBezTo>
                      <a:cubicBezTo>
                        <a:pt x="0" y="3697"/>
                        <a:pt x="919" y="6222"/>
                        <a:pt x="2308" y="6222"/>
                      </a:cubicBezTo>
                      <a:cubicBezTo>
                        <a:pt x="2461" y="6222"/>
                        <a:pt x="2620" y="6192"/>
                        <a:pt x="2781" y="6125"/>
                      </a:cubicBezTo>
                      <a:cubicBezTo>
                        <a:pt x="6967" y="4370"/>
                        <a:pt x="11653" y="4546"/>
                        <a:pt x="16115" y="4220"/>
                      </a:cubicBezTo>
                      <a:cubicBezTo>
                        <a:pt x="18596" y="4069"/>
                        <a:pt x="21052" y="3894"/>
                        <a:pt x="23533" y="3719"/>
                      </a:cubicBezTo>
                      <a:cubicBezTo>
                        <a:pt x="24636" y="3643"/>
                        <a:pt x="25739" y="3568"/>
                        <a:pt x="26841" y="3493"/>
                      </a:cubicBezTo>
                      <a:cubicBezTo>
                        <a:pt x="27393" y="3468"/>
                        <a:pt x="27944" y="3418"/>
                        <a:pt x="28496" y="3393"/>
                      </a:cubicBezTo>
                      <a:cubicBezTo>
                        <a:pt x="28558" y="3393"/>
                        <a:pt x="29066" y="3437"/>
                        <a:pt x="29482" y="3437"/>
                      </a:cubicBezTo>
                      <a:cubicBezTo>
                        <a:pt x="29580" y="3437"/>
                        <a:pt x="29673" y="3434"/>
                        <a:pt x="29754" y="3428"/>
                      </a:cubicBezTo>
                      <a:lnTo>
                        <a:pt x="29754" y="3428"/>
                      </a:lnTo>
                      <a:cubicBezTo>
                        <a:pt x="30007" y="3587"/>
                        <a:pt x="30293" y="3683"/>
                        <a:pt x="30597" y="3683"/>
                      </a:cubicBezTo>
                      <a:cubicBezTo>
                        <a:pt x="30664" y="3683"/>
                        <a:pt x="30732" y="3678"/>
                        <a:pt x="30801" y="3668"/>
                      </a:cubicBezTo>
                      <a:cubicBezTo>
                        <a:pt x="30877" y="3668"/>
                        <a:pt x="30952" y="3643"/>
                        <a:pt x="31002" y="3643"/>
                      </a:cubicBezTo>
                      <a:cubicBezTo>
                        <a:pt x="31528" y="3568"/>
                        <a:pt x="31829" y="2992"/>
                        <a:pt x="31904" y="2516"/>
                      </a:cubicBezTo>
                      <a:lnTo>
                        <a:pt x="31929" y="2265"/>
                      </a:lnTo>
                      <a:cubicBezTo>
                        <a:pt x="32029" y="1563"/>
                        <a:pt x="31578" y="811"/>
                        <a:pt x="30977" y="460"/>
                      </a:cubicBezTo>
                      <a:cubicBezTo>
                        <a:pt x="30386" y="115"/>
                        <a:pt x="29641" y="0"/>
                        <a:pt x="28845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97" name="Google Shape;197;p18"/>
              <p:cNvSpPr txBox="1"/>
              <p:nvPr/>
            </p:nvSpPr>
            <p:spPr>
              <a:xfrm>
                <a:off x="6276201" y="3112662"/>
                <a:ext cx="2123196" cy="110461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400" dirty="0">
                    <a:solidFill>
                      <a:schemeClr val="accent6">
                        <a:lumMod val="95000"/>
                        <a:lumOff val="5000"/>
                      </a:schemeClr>
                    </a:solidFill>
                    <a:latin typeface="Itim"/>
                    <a:ea typeface="Itim"/>
                    <a:cs typeface="Itim"/>
                    <a:sym typeface="Itim"/>
                  </a:rPr>
                  <a:t>easier calculations</a:t>
                </a:r>
                <a:endParaRPr sz="2400" dirty="0">
                  <a:solidFill>
                    <a:schemeClr val="accent6">
                      <a:lumMod val="95000"/>
                      <a:lumOff val="5000"/>
                    </a:schemeClr>
                  </a:solidFill>
                  <a:latin typeface="Itim"/>
                  <a:ea typeface="Itim"/>
                  <a:cs typeface="Itim"/>
                  <a:sym typeface="Itim"/>
                </a:endParaRPr>
              </a:p>
            </p:txBody>
          </p:sp>
        </p:grpSp>
      </p:grpSp>
      <p:grpSp>
        <p:nvGrpSpPr>
          <p:cNvPr id="198" name="Google Shape;198;p18"/>
          <p:cNvGrpSpPr/>
          <p:nvPr/>
        </p:nvGrpSpPr>
        <p:grpSpPr>
          <a:xfrm>
            <a:off x="947584" y="893727"/>
            <a:ext cx="4841303" cy="2077386"/>
            <a:chOff x="947584" y="893727"/>
            <a:chExt cx="4841303" cy="2077386"/>
          </a:xfrm>
        </p:grpSpPr>
        <p:sp>
          <p:nvSpPr>
            <p:cNvPr id="199" name="Google Shape;199;p18"/>
            <p:cNvSpPr txBox="1"/>
            <p:nvPr/>
          </p:nvSpPr>
          <p:spPr>
            <a:xfrm>
              <a:off x="3141190" y="893727"/>
              <a:ext cx="2647697" cy="87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SzPts val="1100"/>
                <a:buFont typeface="Arial"/>
                <a:buNone/>
              </a:pPr>
              <a:r>
                <a:rPr lang="en-US" sz="2000" b="0" dirty="0">
                  <a:effectLst/>
                  <a:latin typeface="Roboto" panose="020B0604020202020204" pitchFamily="2" charset="0"/>
                </a:rPr>
                <a:t>Due to the old way of the manual system</a:t>
              </a:r>
            </a:p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chemeClr val="accent6"/>
                </a:buClr>
                <a:buSzPts val="1100"/>
                <a:buFont typeface="Arial"/>
                <a:buNone/>
              </a:pPr>
              <a:r>
                <a:rPr lang="en-US" sz="2000" b="0" dirty="0">
                  <a:effectLst/>
                  <a:latin typeface="Roboto" panose="020B0604020202020204" pitchFamily="2" charset="0"/>
                </a:rPr>
                <a:t>We provide some solutions :</a:t>
              </a:r>
              <a:endParaRPr lang="en-US" sz="20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200" name="Google Shape;200;p18"/>
            <p:cNvGrpSpPr/>
            <p:nvPr/>
          </p:nvGrpSpPr>
          <p:grpSpPr>
            <a:xfrm>
              <a:off x="947584" y="2084519"/>
              <a:ext cx="2252423" cy="886594"/>
              <a:chOff x="947584" y="2084519"/>
              <a:chExt cx="2252423" cy="886594"/>
            </a:xfrm>
          </p:grpSpPr>
          <p:sp>
            <p:nvSpPr>
              <p:cNvPr id="203" name="Google Shape;203;p18"/>
              <p:cNvSpPr/>
              <p:nvPr/>
            </p:nvSpPr>
            <p:spPr>
              <a:xfrm rot="977123">
                <a:off x="1597188" y="2084519"/>
                <a:ext cx="1524446" cy="886594"/>
              </a:xfrm>
              <a:custGeom>
                <a:avLst/>
                <a:gdLst/>
                <a:ahLst/>
                <a:cxnLst/>
                <a:rect l="l" t="t" r="r" b="b"/>
                <a:pathLst>
                  <a:path w="32030" h="6223" extrusionOk="0">
                    <a:moveTo>
                      <a:pt x="28845" y="0"/>
                    </a:moveTo>
                    <a:cubicBezTo>
                      <a:pt x="27445" y="0"/>
                      <a:pt x="25887" y="355"/>
                      <a:pt x="24736" y="435"/>
                    </a:cubicBezTo>
                    <a:cubicBezTo>
                      <a:pt x="22004" y="611"/>
                      <a:pt x="19247" y="811"/>
                      <a:pt x="16490" y="987"/>
                    </a:cubicBezTo>
                    <a:cubicBezTo>
                      <a:pt x="11578" y="1338"/>
                      <a:pt x="6240" y="1112"/>
                      <a:pt x="1603" y="3042"/>
                    </a:cubicBezTo>
                    <a:cubicBezTo>
                      <a:pt x="0" y="3697"/>
                      <a:pt x="919" y="6222"/>
                      <a:pt x="2308" y="6222"/>
                    </a:cubicBezTo>
                    <a:cubicBezTo>
                      <a:pt x="2461" y="6222"/>
                      <a:pt x="2620" y="6192"/>
                      <a:pt x="2781" y="6125"/>
                    </a:cubicBezTo>
                    <a:cubicBezTo>
                      <a:pt x="6967" y="4370"/>
                      <a:pt x="11653" y="4546"/>
                      <a:pt x="16115" y="4220"/>
                    </a:cubicBezTo>
                    <a:cubicBezTo>
                      <a:pt x="18596" y="4069"/>
                      <a:pt x="21052" y="3894"/>
                      <a:pt x="23533" y="3719"/>
                    </a:cubicBezTo>
                    <a:cubicBezTo>
                      <a:pt x="24636" y="3643"/>
                      <a:pt x="25739" y="3568"/>
                      <a:pt x="26841" y="3493"/>
                    </a:cubicBezTo>
                    <a:cubicBezTo>
                      <a:pt x="27393" y="3468"/>
                      <a:pt x="27944" y="3418"/>
                      <a:pt x="28496" y="3393"/>
                    </a:cubicBezTo>
                    <a:cubicBezTo>
                      <a:pt x="28558" y="3393"/>
                      <a:pt x="29066" y="3437"/>
                      <a:pt x="29482" y="3437"/>
                    </a:cubicBezTo>
                    <a:cubicBezTo>
                      <a:pt x="29580" y="3437"/>
                      <a:pt x="29673" y="3434"/>
                      <a:pt x="29754" y="3428"/>
                    </a:cubicBezTo>
                    <a:lnTo>
                      <a:pt x="29754" y="3428"/>
                    </a:lnTo>
                    <a:cubicBezTo>
                      <a:pt x="30007" y="3587"/>
                      <a:pt x="30293" y="3683"/>
                      <a:pt x="30597" y="3683"/>
                    </a:cubicBezTo>
                    <a:cubicBezTo>
                      <a:pt x="30664" y="3683"/>
                      <a:pt x="30732" y="3678"/>
                      <a:pt x="30801" y="3668"/>
                    </a:cubicBezTo>
                    <a:cubicBezTo>
                      <a:pt x="30877" y="3668"/>
                      <a:pt x="30952" y="3643"/>
                      <a:pt x="31002" y="3643"/>
                    </a:cubicBezTo>
                    <a:cubicBezTo>
                      <a:pt x="31528" y="3568"/>
                      <a:pt x="31829" y="2992"/>
                      <a:pt x="31904" y="2516"/>
                    </a:cubicBezTo>
                    <a:lnTo>
                      <a:pt x="31929" y="2265"/>
                    </a:lnTo>
                    <a:cubicBezTo>
                      <a:pt x="32029" y="1563"/>
                      <a:pt x="31578" y="811"/>
                      <a:pt x="30977" y="460"/>
                    </a:cubicBezTo>
                    <a:cubicBezTo>
                      <a:pt x="30386" y="115"/>
                      <a:pt x="29641" y="0"/>
                      <a:pt x="288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18"/>
              <p:cNvSpPr txBox="1"/>
              <p:nvPr/>
            </p:nvSpPr>
            <p:spPr>
              <a:xfrm>
                <a:off x="947584" y="2190871"/>
                <a:ext cx="2252423" cy="406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400" b="0" dirty="0">
                    <a:effectLst/>
                    <a:latin typeface="Roboto" panose="020B0604020202020204" pitchFamily="2" charset="0"/>
                  </a:rPr>
                  <a:t>reduce the error rate</a:t>
                </a:r>
                <a:endParaRPr sz="2600" b="1" dirty="0">
                  <a:solidFill>
                    <a:srgbClr val="1C4587"/>
                  </a:solidFill>
                  <a:latin typeface="Itim"/>
                  <a:ea typeface="Itim"/>
                  <a:cs typeface="Itim"/>
                  <a:sym typeface="Itim"/>
                </a:endParaRPr>
              </a:p>
            </p:txBody>
          </p:sp>
        </p:grpSp>
      </p:grpSp>
      <p:grpSp>
        <p:nvGrpSpPr>
          <p:cNvPr id="205" name="Google Shape;205;p18"/>
          <p:cNvGrpSpPr/>
          <p:nvPr/>
        </p:nvGrpSpPr>
        <p:grpSpPr>
          <a:xfrm>
            <a:off x="1087922" y="3035522"/>
            <a:ext cx="1991070" cy="1418424"/>
            <a:chOff x="1087922" y="3035522"/>
            <a:chExt cx="1991070" cy="1418424"/>
          </a:xfrm>
        </p:grpSpPr>
        <p:sp>
          <p:nvSpPr>
            <p:cNvPr id="206" name="Google Shape;206;p18"/>
            <p:cNvSpPr txBox="1"/>
            <p:nvPr/>
          </p:nvSpPr>
          <p:spPr>
            <a:xfrm>
              <a:off x="1386672" y="4259694"/>
              <a:ext cx="1551877" cy="19425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207" name="Google Shape;207;p18"/>
            <p:cNvGrpSpPr/>
            <p:nvPr/>
          </p:nvGrpSpPr>
          <p:grpSpPr>
            <a:xfrm>
              <a:off x="1087922" y="3035522"/>
              <a:ext cx="1991070" cy="1172920"/>
              <a:chOff x="1087922" y="3035522"/>
              <a:chExt cx="1991070" cy="1172920"/>
            </a:xfrm>
          </p:grpSpPr>
          <p:grpSp>
            <p:nvGrpSpPr>
              <p:cNvPr id="208" name="Google Shape;208;p18"/>
              <p:cNvGrpSpPr/>
              <p:nvPr/>
            </p:nvGrpSpPr>
            <p:grpSpPr>
              <a:xfrm rot="977123">
                <a:off x="1374954" y="3035522"/>
                <a:ext cx="1408341" cy="1172920"/>
                <a:chOff x="3643970" y="2175475"/>
                <a:chExt cx="1502205" cy="352708"/>
              </a:xfrm>
            </p:grpSpPr>
            <p:sp>
              <p:nvSpPr>
                <p:cNvPr id="209" name="Google Shape;209;p18"/>
                <p:cNvSpPr/>
                <p:nvPr/>
              </p:nvSpPr>
              <p:spPr>
                <a:xfrm>
                  <a:off x="3643970" y="2175475"/>
                  <a:ext cx="1470880" cy="3527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520" h="6251" extrusionOk="0">
                      <a:moveTo>
                        <a:pt x="28815" y="0"/>
                      </a:moveTo>
                      <a:cubicBezTo>
                        <a:pt x="19166" y="50"/>
                        <a:pt x="9617" y="1178"/>
                        <a:pt x="243" y="3359"/>
                      </a:cubicBezTo>
                      <a:cubicBezTo>
                        <a:pt x="1" y="3431"/>
                        <a:pt x="1096" y="6250"/>
                        <a:pt x="1871" y="6250"/>
                      </a:cubicBezTo>
                      <a:cubicBezTo>
                        <a:pt x="1897" y="6250"/>
                        <a:pt x="1923" y="6247"/>
                        <a:pt x="1948" y="6241"/>
                      </a:cubicBezTo>
                      <a:cubicBezTo>
                        <a:pt x="11321" y="4060"/>
                        <a:pt x="20870" y="2933"/>
                        <a:pt x="30494" y="2882"/>
                      </a:cubicBezTo>
                      <a:cubicBezTo>
                        <a:pt x="30519" y="2882"/>
                        <a:pt x="29742" y="0"/>
                        <a:pt x="2881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10" name="Google Shape;210;p18"/>
                <p:cNvSpPr/>
                <p:nvPr/>
              </p:nvSpPr>
              <p:spPr>
                <a:xfrm>
                  <a:off x="4345425" y="2195925"/>
                  <a:ext cx="800750" cy="15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030" h="6223" extrusionOk="0">
                      <a:moveTo>
                        <a:pt x="28845" y="0"/>
                      </a:moveTo>
                      <a:cubicBezTo>
                        <a:pt x="27445" y="0"/>
                        <a:pt x="25887" y="355"/>
                        <a:pt x="24736" y="435"/>
                      </a:cubicBezTo>
                      <a:cubicBezTo>
                        <a:pt x="22004" y="611"/>
                        <a:pt x="19247" y="811"/>
                        <a:pt x="16490" y="987"/>
                      </a:cubicBezTo>
                      <a:cubicBezTo>
                        <a:pt x="11578" y="1338"/>
                        <a:pt x="6240" y="1112"/>
                        <a:pt x="1603" y="3042"/>
                      </a:cubicBezTo>
                      <a:cubicBezTo>
                        <a:pt x="0" y="3697"/>
                        <a:pt x="919" y="6222"/>
                        <a:pt x="2308" y="6222"/>
                      </a:cubicBezTo>
                      <a:cubicBezTo>
                        <a:pt x="2461" y="6222"/>
                        <a:pt x="2620" y="6192"/>
                        <a:pt x="2781" y="6125"/>
                      </a:cubicBezTo>
                      <a:cubicBezTo>
                        <a:pt x="6967" y="4370"/>
                        <a:pt x="11653" y="4546"/>
                        <a:pt x="16115" y="4220"/>
                      </a:cubicBezTo>
                      <a:cubicBezTo>
                        <a:pt x="18596" y="4069"/>
                        <a:pt x="21052" y="3894"/>
                        <a:pt x="23533" y="3719"/>
                      </a:cubicBezTo>
                      <a:cubicBezTo>
                        <a:pt x="24636" y="3643"/>
                        <a:pt x="25739" y="3568"/>
                        <a:pt x="26841" y="3493"/>
                      </a:cubicBezTo>
                      <a:cubicBezTo>
                        <a:pt x="27393" y="3468"/>
                        <a:pt x="27944" y="3418"/>
                        <a:pt x="28496" y="3393"/>
                      </a:cubicBezTo>
                      <a:cubicBezTo>
                        <a:pt x="28558" y="3393"/>
                        <a:pt x="29066" y="3437"/>
                        <a:pt x="29482" y="3437"/>
                      </a:cubicBezTo>
                      <a:cubicBezTo>
                        <a:pt x="29580" y="3437"/>
                        <a:pt x="29673" y="3434"/>
                        <a:pt x="29754" y="3428"/>
                      </a:cubicBezTo>
                      <a:lnTo>
                        <a:pt x="29754" y="3428"/>
                      </a:lnTo>
                      <a:cubicBezTo>
                        <a:pt x="30007" y="3587"/>
                        <a:pt x="30293" y="3683"/>
                        <a:pt x="30597" y="3683"/>
                      </a:cubicBezTo>
                      <a:cubicBezTo>
                        <a:pt x="30664" y="3683"/>
                        <a:pt x="30732" y="3678"/>
                        <a:pt x="30801" y="3668"/>
                      </a:cubicBezTo>
                      <a:cubicBezTo>
                        <a:pt x="30877" y="3668"/>
                        <a:pt x="30952" y="3643"/>
                        <a:pt x="31002" y="3643"/>
                      </a:cubicBezTo>
                      <a:cubicBezTo>
                        <a:pt x="31528" y="3568"/>
                        <a:pt x="31829" y="2992"/>
                        <a:pt x="31904" y="2516"/>
                      </a:cubicBezTo>
                      <a:lnTo>
                        <a:pt x="31929" y="2265"/>
                      </a:lnTo>
                      <a:cubicBezTo>
                        <a:pt x="32029" y="1563"/>
                        <a:pt x="31578" y="811"/>
                        <a:pt x="30977" y="460"/>
                      </a:cubicBezTo>
                      <a:cubicBezTo>
                        <a:pt x="30386" y="115"/>
                        <a:pt x="29641" y="0"/>
                        <a:pt x="28845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r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11" name="Google Shape;211;p18"/>
              <p:cNvSpPr txBox="1"/>
              <p:nvPr/>
            </p:nvSpPr>
            <p:spPr>
              <a:xfrm>
                <a:off x="1087922" y="3433482"/>
                <a:ext cx="1991070" cy="406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400" b="0" dirty="0">
                    <a:effectLst/>
                    <a:latin typeface="Roboto" panose="020B0604020202020204" pitchFamily="2" charset="0"/>
                  </a:rPr>
                  <a:t>quantities available</a:t>
                </a:r>
                <a:endParaRPr sz="2600" b="1" dirty="0">
                  <a:solidFill>
                    <a:srgbClr val="1C4587"/>
                  </a:solidFill>
                  <a:latin typeface="Itim"/>
                  <a:ea typeface="Itim"/>
                  <a:cs typeface="Itim"/>
                  <a:sym typeface="Itim"/>
                </a:endParaRPr>
              </a:p>
            </p:txBody>
          </p:sp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19"/>
          <p:cNvSpPr txBox="1">
            <a:spLocks noGrp="1"/>
          </p:cNvSpPr>
          <p:nvPr>
            <p:ph type="title"/>
          </p:nvPr>
        </p:nvSpPr>
        <p:spPr>
          <a:xfrm>
            <a:off x="337608" y="809881"/>
            <a:ext cx="8067000" cy="20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3. General definition</a:t>
            </a:r>
            <a:r>
              <a:rPr lang="ar-JO" sz="32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of  “POS”</a:t>
            </a:r>
            <a:endParaRPr sz="3200" dirty="0">
              <a:solidFill>
                <a:schemeClr val="tx1"/>
              </a:solidFill>
            </a:endParaRPr>
          </a:p>
        </p:txBody>
      </p:sp>
      <p:sp>
        <p:nvSpPr>
          <p:cNvPr id="218" name="Google Shape;218;p19"/>
          <p:cNvSpPr txBox="1"/>
          <p:nvPr/>
        </p:nvSpPr>
        <p:spPr>
          <a:xfrm>
            <a:off x="6734354" y="1788811"/>
            <a:ext cx="1805100" cy="86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accent6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9" name="Google Shape;219;p19"/>
          <p:cNvSpPr txBox="1"/>
          <p:nvPr/>
        </p:nvSpPr>
        <p:spPr>
          <a:xfrm>
            <a:off x="1356527" y="1537398"/>
            <a:ext cx="6652009" cy="31853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dirty="0">
                <a:solidFill>
                  <a:schemeClr val="accent6">
                    <a:lumMod val="95000"/>
                    <a:lumOff val="5000"/>
                  </a:schemeClr>
                </a:solidFill>
                <a:effectLst/>
                <a:latin typeface="Roboto" panose="02000000000000000000" pitchFamily="2" charset="0"/>
              </a:rPr>
              <a:t>Point Of Sale web site system, Can be used at restaurants, hospitals, gas stations , hotels , Market etc</a:t>
            </a:r>
            <a:r>
              <a:rPr lang="en-US" sz="2400" dirty="0">
                <a:solidFill>
                  <a:schemeClr val="accent6">
                    <a:lumMod val="95000"/>
                    <a:lumOff val="5000"/>
                  </a:schemeClr>
                </a:solidFill>
                <a:latin typeface="Roboto" panose="02000000000000000000" pitchFamily="2" charset="0"/>
              </a:rPr>
              <a:t>. </a:t>
            </a:r>
            <a:r>
              <a:rPr lang="en-US" sz="2400" b="0" dirty="0">
                <a:solidFill>
                  <a:schemeClr val="accent6">
                    <a:lumMod val="95000"/>
                    <a:lumOff val="5000"/>
                  </a:schemeClr>
                </a:solidFill>
                <a:effectLst/>
                <a:latin typeface="Roboto" panose="02000000000000000000" pitchFamily="2" charset="0"/>
              </a:rPr>
              <a:t>It's provides so many pages to help you make a complete purchase process with an invoice including prices and total, Equipped with an informative dashboard .</a:t>
            </a:r>
            <a:endParaRPr sz="2400" dirty="0">
              <a:solidFill>
                <a:schemeClr val="accent6">
                  <a:lumMod val="95000"/>
                  <a:lumOff val="5000"/>
                </a:schemeClr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p23"/>
          <p:cNvSpPr txBox="1">
            <a:spLocks noGrp="1"/>
          </p:cNvSpPr>
          <p:nvPr>
            <p:ph type="title"/>
          </p:nvPr>
        </p:nvSpPr>
        <p:spPr>
          <a:xfrm>
            <a:off x="439826" y="743096"/>
            <a:ext cx="8067000" cy="20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en-US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What you can do via this website !</a:t>
            </a:r>
          </a:p>
        </p:txBody>
      </p:sp>
      <p:sp>
        <p:nvSpPr>
          <p:cNvPr id="508" name="Google Shape;508;p23"/>
          <p:cNvSpPr/>
          <p:nvPr/>
        </p:nvSpPr>
        <p:spPr>
          <a:xfrm rot="834041">
            <a:off x="1244134" y="2932362"/>
            <a:ext cx="1009013" cy="519684"/>
          </a:xfrm>
          <a:custGeom>
            <a:avLst/>
            <a:gdLst/>
            <a:ahLst/>
            <a:cxnLst/>
            <a:rect l="l" t="t" r="r" b="b"/>
            <a:pathLst>
              <a:path w="30520" h="6251" extrusionOk="0">
                <a:moveTo>
                  <a:pt x="28815" y="0"/>
                </a:moveTo>
                <a:cubicBezTo>
                  <a:pt x="19166" y="50"/>
                  <a:pt x="9617" y="1178"/>
                  <a:pt x="243" y="3359"/>
                </a:cubicBezTo>
                <a:cubicBezTo>
                  <a:pt x="1" y="3431"/>
                  <a:pt x="1096" y="6250"/>
                  <a:pt x="1871" y="6250"/>
                </a:cubicBezTo>
                <a:cubicBezTo>
                  <a:pt x="1897" y="6250"/>
                  <a:pt x="1923" y="6247"/>
                  <a:pt x="1948" y="6241"/>
                </a:cubicBezTo>
                <a:cubicBezTo>
                  <a:pt x="11321" y="4060"/>
                  <a:pt x="20870" y="2933"/>
                  <a:pt x="30494" y="2882"/>
                </a:cubicBezTo>
                <a:cubicBezTo>
                  <a:pt x="30519" y="2882"/>
                  <a:pt x="29742" y="0"/>
                  <a:pt x="2881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510" name="Google Shape;510;p23"/>
          <p:cNvGrpSpPr/>
          <p:nvPr/>
        </p:nvGrpSpPr>
        <p:grpSpPr>
          <a:xfrm>
            <a:off x="645198" y="3192204"/>
            <a:ext cx="2416737" cy="1522593"/>
            <a:chOff x="645198" y="3116830"/>
            <a:chExt cx="2416737" cy="1522593"/>
          </a:xfrm>
        </p:grpSpPr>
        <p:sp>
          <p:nvSpPr>
            <p:cNvPr id="511" name="Google Shape;511;p23"/>
            <p:cNvSpPr txBox="1"/>
            <p:nvPr/>
          </p:nvSpPr>
          <p:spPr>
            <a:xfrm>
              <a:off x="645198" y="3777523"/>
              <a:ext cx="2416737" cy="86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dirty="0">
                  <a:solidFill>
                    <a:schemeClr val="tx1"/>
                  </a:solidFill>
                  <a:latin typeface="Roboto"/>
                  <a:ea typeface="Roboto"/>
                  <a:cs typeface="Roboto"/>
                  <a:sym typeface="Roboto"/>
                </a:rPr>
                <a:t>Including the price , cost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dirty="0">
                  <a:solidFill>
                    <a:schemeClr val="tx1"/>
                  </a:solidFill>
                  <a:latin typeface="Roboto"/>
                  <a:ea typeface="Roboto"/>
                  <a:cs typeface="Roboto"/>
                  <a:sym typeface="Roboto"/>
                </a:rPr>
                <a:t>and stock management. 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12" name="Google Shape;512;p23"/>
            <p:cNvSpPr txBox="1"/>
            <p:nvPr/>
          </p:nvSpPr>
          <p:spPr>
            <a:xfrm>
              <a:off x="977017" y="3116830"/>
              <a:ext cx="1604100" cy="40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600" b="1" dirty="0">
                  <a:solidFill>
                    <a:schemeClr val="dk1"/>
                  </a:solidFill>
                  <a:latin typeface="Itim"/>
                  <a:ea typeface="Itim"/>
                  <a:cs typeface="Itim"/>
                  <a:sym typeface="Itim"/>
                </a:rPr>
                <a:t>Create Items</a:t>
              </a:r>
              <a:endParaRPr sz="2600" b="1" dirty="0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endParaRPr>
            </a:p>
          </p:txBody>
        </p:sp>
      </p:grpSp>
      <p:grpSp>
        <p:nvGrpSpPr>
          <p:cNvPr id="513" name="Google Shape;513;p23"/>
          <p:cNvGrpSpPr/>
          <p:nvPr/>
        </p:nvGrpSpPr>
        <p:grpSpPr>
          <a:xfrm>
            <a:off x="3570776" y="980761"/>
            <a:ext cx="1805100" cy="2603484"/>
            <a:chOff x="3571098" y="896477"/>
            <a:chExt cx="1805100" cy="2603484"/>
          </a:xfrm>
        </p:grpSpPr>
        <p:sp>
          <p:nvSpPr>
            <p:cNvPr id="514" name="Google Shape;514;p23"/>
            <p:cNvSpPr txBox="1"/>
            <p:nvPr/>
          </p:nvSpPr>
          <p:spPr>
            <a:xfrm>
              <a:off x="3571098" y="896477"/>
              <a:ext cx="1805100" cy="86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17" name="Google Shape;517;p23"/>
            <p:cNvSpPr/>
            <p:nvPr/>
          </p:nvSpPr>
          <p:spPr>
            <a:xfrm rot="580060">
              <a:off x="3985773" y="2982604"/>
              <a:ext cx="1058935" cy="517357"/>
            </a:xfrm>
            <a:custGeom>
              <a:avLst/>
              <a:gdLst/>
              <a:ahLst/>
              <a:cxnLst/>
              <a:rect l="l" t="t" r="r" b="b"/>
              <a:pathLst>
                <a:path w="32030" h="6223" extrusionOk="0">
                  <a:moveTo>
                    <a:pt x="28845" y="0"/>
                  </a:moveTo>
                  <a:cubicBezTo>
                    <a:pt x="27445" y="0"/>
                    <a:pt x="25887" y="355"/>
                    <a:pt x="24736" y="435"/>
                  </a:cubicBezTo>
                  <a:cubicBezTo>
                    <a:pt x="22004" y="611"/>
                    <a:pt x="19247" y="811"/>
                    <a:pt x="16490" y="987"/>
                  </a:cubicBezTo>
                  <a:cubicBezTo>
                    <a:pt x="11578" y="1338"/>
                    <a:pt x="6240" y="1112"/>
                    <a:pt x="1603" y="3042"/>
                  </a:cubicBezTo>
                  <a:cubicBezTo>
                    <a:pt x="0" y="3697"/>
                    <a:pt x="919" y="6222"/>
                    <a:pt x="2308" y="6222"/>
                  </a:cubicBezTo>
                  <a:cubicBezTo>
                    <a:pt x="2461" y="6222"/>
                    <a:pt x="2620" y="6192"/>
                    <a:pt x="2781" y="6125"/>
                  </a:cubicBezTo>
                  <a:cubicBezTo>
                    <a:pt x="6967" y="4370"/>
                    <a:pt x="11653" y="4546"/>
                    <a:pt x="16115" y="4220"/>
                  </a:cubicBezTo>
                  <a:cubicBezTo>
                    <a:pt x="18596" y="4069"/>
                    <a:pt x="21052" y="3894"/>
                    <a:pt x="23533" y="3719"/>
                  </a:cubicBezTo>
                  <a:cubicBezTo>
                    <a:pt x="24636" y="3643"/>
                    <a:pt x="25739" y="3568"/>
                    <a:pt x="26841" y="3493"/>
                  </a:cubicBezTo>
                  <a:cubicBezTo>
                    <a:pt x="27393" y="3468"/>
                    <a:pt x="27944" y="3418"/>
                    <a:pt x="28496" y="3393"/>
                  </a:cubicBezTo>
                  <a:cubicBezTo>
                    <a:pt x="28558" y="3393"/>
                    <a:pt x="29066" y="3437"/>
                    <a:pt x="29482" y="3437"/>
                  </a:cubicBezTo>
                  <a:cubicBezTo>
                    <a:pt x="29580" y="3437"/>
                    <a:pt x="29673" y="3434"/>
                    <a:pt x="29754" y="3428"/>
                  </a:cubicBezTo>
                  <a:lnTo>
                    <a:pt x="29754" y="3428"/>
                  </a:lnTo>
                  <a:cubicBezTo>
                    <a:pt x="30007" y="3587"/>
                    <a:pt x="30293" y="3683"/>
                    <a:pt x="30597" y="3683"/>
                  </a:cubicBezTo>
                  <a:cubicBezTo>
                    <a:pt x="30664" y="3683"/>
                    <a:pt x="30732" y="3678"/>
                    <a:pt x="30801" y="3668"/>
                  </a:cubicBezTo>
                  <a:cubicBezTo>
                    <a:pt x="30877" y="3668"/>
                    <a:pt x="30952" y="3643"/>
                    <a:pt x="31002" y="3643"/>
                  </a:cubicBezTo>
                  <a:cubicBezTo>
                    <a:pt x="31528" y="3568"/>
                    <a:pt x="31829" y="2992"/>
                    <a:pt x="31904" y="2516"/>
                  </a:cubicBezTo>
                  <a:lnTo>
                    <a:pt x="31929" y="2265"/>
                  </a:lnTo>
                  <a:cubicBezTo>
                    <a:pt x="32029" y="1563"/>
                    <a:pt x="31578" y="811"/>
                    <a:pt x="30977" y="460"/>
                  </a:cubicBezTo>
                  <a:cubicBezTo>
                    <a:pt x="30386" y="115"/>
                    <a:pt x="29641" y="0"/>
                    <a:pt x="288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518" name="Google Shape;518;p23"/>
            <p:cNvSpPr txBox="1"/>
            <p:nvPr/>
          </p:nvSpPr>
          <p:spPr>
            <a:xfrm>
              <a:off x="3762883" y="3000238"/>
              <a:ext cx="1604100" cy="40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600" b="1" dirty="0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endParaRPr>
            </a:p>
          </p:txBody>
        </p:sp>
      </p:grpSp>
      <p:grpSp>
        <p:nvGrpSpPr>
          <p:cNvPr id="519" name="Google Shape;519;p23"/>
          <p:cNvGrpSpPr/>
          <p:nvPr/>
        </p:nvGrpSpPr>
        <p:grpSpPr>
          <a:xfrm>
            <a:off x="6507337" y="3221384"/>
            <a:ext cx="2177879" cy="1699851"/>
            <a:chOff x="6444512" y="2935356"/>
            <a:chExt cx="1866002" cy="1363121"/>
          </a:xfrm>
        </p:grpSpPr>
        <p:grpSp>
          <p:nvGrpSpPr>
            <p:cNvPr id="520" name="Google Shape;520;p23"/>
            <p:cNvGrpSpPr/>
            <p:nvPr/>
          </p:nvGrpSpPr>
          <p:grpSpPr>
            <a:xfrm rot="834041">
              <a:off x="6856774" y="2935356"/>
              <a:ext cx="1058935" cy="585362"/>
              <a:chOff x="4345425" y="2175475"/>
              <a:chExt cx="800750" cy="176025"/>
            </a:xfrm>
          </p:grpSpPr>
          <p:sp>
            <p:nvSpPr>
              <p:cNvPr id="521" name="Google Shape;521;p23"/>
              <p:cNvSpPr/>
              <p:nvPr/>
            </p:nvSpPr>
            <p:spPr>
              <a:xfrm>
                <a:off x="4351850" y="2175475"/>
                <a:ext cx="763000" cy="156275"/>
              </a:xfrm>
              <a:custGeom>
                <a:avLst/>
                <a:gdLst/>
                <a:ahLst/>
                <a:cxnLst/>
                <a:rect l="l" t="t" r="r" b="b"/>
                <a:pathLst>
                  <a:path w="30520" h="6251" extrusionOk="0">
                    <a:moveTo>
                      <a:pt x="28815" y="0"/>
                    </a:moveTo>
                    <a:cubicBezTo>
                      <a:pt x="19166" y="50"/>
                      <a:pt x="9617" y="1178"/>
                      <a:pt x="243" y="3359"/>
                    </a:cubicBezTo>
                    <a:cubicBezTo>
                      <a:pt x="1" y="3431"/>
                      <a:pt x="1096" y="6250"/>
                      <a:pt x="1871" y="6250"/>
                    </a:cubicBezTo>
                    <a:cubicBezTo>
                      <a:pt x="1897" y="6250"/>
                      <a:pt x="1923" y="6247"/>
                      <a:pt x="1948" y="6241"/>
                    </a:cubicBezTo>
                    <a:cubicBezTo>
                      <a:pt x="11321" y="4060"/>
                      <a:pt x="20870" y="2933"/>
                      <a:pt x="30494" y="2882"/>
                    </a:cubicBezTo>
                    <a:cubicBezTo>
                      <a:pt x="30519" y="2882"/>
                      <a:pt x="29742" y="0"/>
                      <a:pt x="288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2" name="Google Shape;522;p23"/>
              <p:cNvSpPr/>
              <p:nvPr/>
            </p:nvSpPr>
            <p:spPr>
              <a:xfrm>
                <a:off x="4345425" y="2195925"/>
                <a:ext cx="800750" cy="155575"/>
              </a:xfrm>
              <a:custGeom>
                <a:avLst/>
                <a:gdLst/>
                <a:ahLst/>
                <a:cxnLst/>
                <a:rect l="l" t="t" r="r" b="b"/>
                <a:pathLst>
                  <a:path w="32030" h="6223" extrusionOk="0">
                    <a:moveTo>
                      <a:pt x="28845" y="0"/>
                    </a:moveTo>
                    <a:cubicBezTo>
                      <a:pt x="27445" y="0"/>
                      <a:pt x="25887" y="355"/>
                      <a:pt x="24736" y="435"/>
                    </a:cubicBezTo>
                    <a:cubicBezTo>
                      <a:pt x="22004" y="611"/>
                      <a:pt x="19247" y="811"/>
                      <a:pt x="16490" y="987"/>
                    </a:cubicBezTo>
                    <a:cubicBezTo>
                      <a:pt x="11578" y="1338"/>
                      <a:pt x="6240" y="1112"/>
                      <a:pt x="1603" y="3042"/>
                    </a:cubicBezTo>
                    <a:cubicBezTo>
                      <a:pt x="0" y="3697"/>
                      <a:pt x="919" y="6222"/>
                      <a:pt x="2308" y="6222"/>
                    </a:cubicBezTo>
                    <a:cubicBezTo>
                      <a:pt x="2461" y="6222"/>
                      <a:pt x="2620" y="6192"/>
                      <a:pt x="2781" y="6125"/>
                    </a:cubicBezTo>
                    <a:cubicBezTo>
                      <a:pt x="6967" y="4370"/>
                      <a:pt x="11653" y="4546"/>
                      <a:pt x="16115" y="4220"/>
                    </a:cubicBezTo>
                    <a:cubicBezTo>
                      <a:pt x="18596" y="4069"/>
                      <a:pt x="21052" y="3894"/>
                      <a:pt x="23533" y="3719"/>
                    </a:cubicBezTo>
                    <a:cubicBezTo>
                      <a:pt x="24636" y="3643"/>
                      <a:pt x="25739" y="3568"/>
                      <a:pt x="26841" y="3493"/>
                    </a:cubicBezTo>
                    <a:cubicBezTo>
                      <a:pt x="27393" y="3468"/>
                      <a:pt x="27944" y="3418"/>
                      <a:pt x="28496" y="3393"/>
                    </a:cubicBezTo>
                    <a:cubicBezTo>
                      <a:pt x="28558" y="3393"/>
                      <a:pt x="29066" y="3437"/>
                      <a:pt x="29482" y="3437"/>
                    </a:cubicBezTo>
                    <a:cubicBezTo>
                      <a:pt x="29580" y="3437"/>
                      <a:pt x="29673" y="3434"/>
                      <a:pt x="29754" y="3428"/>
                    </a:cubicBezTo>
                    <a:lnTo>
                      <a:pt x="29754" y="3428"/>
                    </a:lnTo>
                    <a:cubicBezTo>
                      <a:pt x="30007" y="3587"/>
                      <a:pt x="30293" y="3683"/>
                      <a:pt x="30597" y="3683"/>
                    </a:cubicBezTo>
                    <a:cubicBezTo>
                      <a:pt x="30664" y="3683"/>
                      <a:pt x="30732" y="3678"/>
                      <a:pt x="30801" y="3668"/>
                    </a:cubicBezTo>
                    <a:cubicBezTo>
                      <a:pt x="30877" y="3668"/>
                      <a:pt x="30952" y="3643"/>
                      <a:pt x="31002" y="3643"/>
                    </a:cubicBezTo>
                    <a:cubicBezTo>
                      <a:pt x="31528" y="3568"/>
                      <a:pt x="31829" y="2992"/>
                      <a:pt x="31904" y="2516"/>
                    </a:cubicBezTo>
                    <a:lnTo>
                      <a:pt x="31929" y="2265"/>
                    </a:lnTo>
                    <a:cubicBezTo>
                      <a:pt x="32029" y="1563"/>
                      <a:pt x="31578" y="811"/>
                      <a:pt x="30977" y="460"/>
                    </a:cubicBezTo>
                    <a:cubicBezTo>
                      <a:pt x="30386" y="115"/>
                      <a:pt x="29641" y="0"/>
                      <a:pt x="288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23" name="Google Shape;523;p23"/>
            <p:cNvSpPr txBox="1"/>
            <p:nvPr/>
          </p:nvSpPr>
          <p:spPr>
            <a:xfrm>
              <a:off x="6489665" y="3436577"/>
              <a:ext cx="1805100" cy="861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dirty="0">
                  <a:solidFill>
                    <a:schemeClr val="tx1"/>
                  </a:solidFill>
                  <a:latin typeface="Roboto"/>
                  <a:ea typeface="Roboto"/>
                  <a:cs typeface="Roboto"/>
                  <a:sym typeface="Roboto"/>
                </a:rPr>
                <a:t>Users management page. </a:t>
              </a:r>
              <a:endParaRPr sz="1600" dirty="0">
                <a:solidFill>
                  <a:schemeClr val="tx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524" name="Google Shape;524;p23"/>
            <p:cNvSpPr txBox="1"/>
            <p:nvPr/>
          </p:nvSpPr>
          <p:spPr>
            <a:xfrm>
              <a:off x="6444512" y="2972581"/>
              <a:ext cx="1866002" cy="32211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 b="1" dirty="0">
                  <a:solidFill>
                    <a:schemeClr val="dk1"/>
                  </a:solidFill>
                  <a:latin typeface="Itim"/>
                  <a:ea typeface="Itim"/>
                  <a:cs typeface="Itim"/>
                  <a:sym typeface="Itim"/>
                </a:rPr>
                <a:t>Create 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 b="1" dirty="0">
                  <a:solidFill>
                    <a:schemeClr val="dk1"/>
                  </a:solidFill>
                  <a:latin typeface="Itim"/>
                  <a:ea typeface="Itim"/>
                  <a:cs typeface="Itim"/>
                  <a:sym typeface="Itim"/>
                </a:rPr>
                <a:t>Users </a:t>
              </a:r>
              <a:endParaRPr sz="2600" b="1" dirty="0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endParaRPr>
            </a:p>
          </p:txBody>
        </p:sp>
      </p:grpSp>
      <p:grpSp>
        <p:nvGrpSpPr>
          <p:cNvPr id="525" name="Google Shape;525;p23"/>
          <p:cNvGrpSpPr/>
          <p:nvPr/>
        </p:nvGrpSpPr>
        <p:grpSpPr>
          <a:xfrm>
            <a:off x="1134396" y="1682821"/>
            <a:ext cx="7029801" cy="1466450"/>
            <a:chOff x="1147360" y="1518690"/>
            <a:chExt cx="7029801" cy="1466450"/>
          </a:xfrm>
        </p:grpSpPr>
        <p:sp>
          <p:nvSpPr>
            <p:cNvPr id="526" name="Google Shape;526;p23"/>
            <p:cNvSpPr/>
            <p:nvPr/>
          </p:nvSpPr>
          <p:spPr>
            <a:xfrm>
              <a:off x="6720173" y="1676087"/>
              <a:ext cx="1269615" cy="1151665"/>
            </a:xfrm>
            <a:custGeom>
              <a:avLst/>
              <a:gdLst/>
              <a:ahLst/>
              <a:cxnLst/>
              <a:rect l="l" t="t" r="r" b="b"/>
              <a:pathLst>
                <a:path w="18353" h="17207" extrusionOk="0">
                  <a:moveTo>
                    <a:pt x="8972" y="0"/>
                  </a:moveTo>
                  <a:cubicBezTo>
                    <a:pt x="7793" y="0"/>
                    <a:pt x="6460" y="236"/>
                    <a:pt x="4858" y="706"/>
                  </a:cubicBezTo>
                  <a:lnTo>
                    <a:pt x="5002" y="669"/>
                  </a:lnTo>
                  <a:lnTo>
                    <a:pt x="5002" y="669"/>
                  </a:lnTo>
                  <a:cubicBezTo>
                    <a:pt x="3645" y="1033"/>
                    <a:pt x="2467" y="1996"/>
                    <a:pt x="1672" y="3205"/>
                  </a:cubicBezTo>
                  <a:cubicBezTo>
                    <a:pt x="861" y="4446"/>
                    <a:pt x="431" y="5919"/>
                    <a:pt x="265" y="7408"/>
                  </a:cubicBezTo>
                  <a:cubicBezTo>
                    <a:pt x="1" y="9816"/>
                    <a:pt x="538" y="12472"/>
                    <a:pt x="2284" y="14077"/>
                  </a:cubicBezTo>
                  <a:cubicBezTo>
                    <a:pt x="3757" y="15409"/>
                    <a:pt x="5668" y="16684"/>
                    <a:pt x="7588" y="16990"/>
                  </a:cubicBezTo>
                  <a:cubicBezTo>
                    <a:pt x="8536" y="17141"/>
                    <a:pt x="9644" y="17206"/>
                    <a:pt x="10730" y="17206"/>
                  </a:cubicBezTo>
                  <a:cubicBezTo>
                    <a:pt x="11065" y="17206"/>
                    <a:pt x="11399" y="17200"/>
                    <a:pt x="11725" y="17188"/>
                  </a:cubicBezTo>
                  <a:cubicBezTo>
                    <a:pt x="14555" y="17081"/>
                    <a:pt x="17228" y="14690"/>
                    <a:pt x="17724" y="13655"/>
                  </a:cubicBezTo>
                  <a:cubicBezTo>
                    <a:pt x="18047" y="12993"/>
                    <a:pt x="18146" y="12240"/>
                    <a:pt x="18187" y="11504"/>
                  </a:cubicBezTo>
                  <a:cubicBezTo>
                    <a:pt x="18353" y="7946"/>
                    <a:pt x="16921" y="4289"/>
                    <a:pt x="14241" y="2080"/>
                  </a:cubicBezTo>
                  <a:cubicBezTo>
                    <a:pt x="12554" y="691"/>
                    <a:pt x="10989" y="0"/>
                    <a:pt x="8972" y="0"/>
                  </a:cubicBezTo>
                  <a:close/>
                </a:path>
              </a:pathLst>
            </a:custGeom>
            <a:solidFill>
              <a:schemeClr val="lt2"/>
            </a:solidFill>
            <a:ln w="9525" cap="flat" cmpd="sng">
              <a:solidFill>
                <a:schemeClr val="l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solidFill>
                  <a:srgbClr val="1C4587"/>
                </a:solidFill>
                <a:latin typeface="Itim"/>
                <a:ea typeface="Itim"/>
                <a:cs typeface="Itim"/>
                <a:sym typeface="Itim"/>
              </a:endParaRPr>
            </a:p>
          </p:txBody>
        </p:sp>
        <p:sp>
          <p:nvSpPr>
            <p:cNvPr id="527" name="Google Shape;527;p23"/>
            <p:cNvSpPr/>
            <p:nvPr/>
          </p:nvSpPr>
          <p:spPr>
            <a:xfrm rot="-996231" flipH="1">
              <a:off x="3975696" y="1676078"/>
              <a:ext cx="1269604" cy="1151675"/>
            </a:xfrm>
            <a:custGeom>
              <a:avLst/>
              <a:gdLst/>
              <a:ahLst/>
              <a:cxnLst/>
              <a:rect l="l" t="t" r="r" b="b"/>
              <a:pathLst>
                <a:path w="18353" h="17207" extrusionOk="0">
                  <a:moveTo>
                    <a:pt x="8972" y="0"/>
                  </a:moveTo>
                  <a:cubicBezTo>
                    <a:pt x="7793" y="0"/>
                    <a:pt x="6460" y="236"/>
                    <a:pt x="4858" y="706"/>
                  </a:cubicBezTo>
                  <a:lnTo>
                    <a:pt x="5002" y="669"/>
                  </a:lnTo>
                  <a:lnTo>
                    <a:pt x="5002" y="669"/>
                  </a:lnTo>
                  <a:cubicBezTo>
                    <a:pt x="3645" y="1033"/>
                    <a:pt x="2467" y="1996"/>
                    <a:pt x="1672" y="3205"/>
                  </a:cubicBezTo>
                  <a:cubicBezTo>
                    <a:pt x="861" y="4446"/>
                    <a:pt x="431" y="5919"/>
                    <a:pt x="265" y="7408"/>
                  </a:cubicBezTo>
                  <a:cubicBezTo>
                    <a:pt x="1" y="9816"/>
                    <a:pt x="538" y="12472"/>
                    <a:pt x="2284" y="14077"/>
                  </a:cubicBezTo>
                  <a:cubicBezTo>
                    <a:pt x="3757" y="15409"/>
                    <a:pt x="5668" y="16684"/>
                    <a:pt x="7588" y="16990"/>
                  </a:cubicBezTo>
                  <a:cubicBezTo>
                    <a:pt x="8536" y="17141"/>
                    <a:pt x="9644" y="17206"/>
                    <a:pt x="10730" y="17206"/>
                  </a:cubicBezTo>
                  <a:cubicBezTo>
                    <a:pt x="11065" y="17206"/>
                    <a:pt x="11399" y="17200"/>
                    <a:pt x="11725" y="17188"/>
                  </a:cubicBezTo>
                  <a:cubicBezTo>
                    <a:pt x="14555" y="17081"/>
                    <a:pt x="17228" y="14690"/>
                    <a:pt x="17724" y="13655"/>
                  </a:cubicBezTo>
                  <a:cubicBezTo>
                    <a:pt x="18047" y="12993"/>
                    <a:pt x="18146" y="12240"/>
                    <a:pt x="18187" y="11504"/>
                  </a:cubicBezTo>
                  <a:cubicBezTo>
                    <a:pt x="18353" y="7946"/>
                    <a:pt x="16921" y="4289"/>
                    <a:pt x="14241" y="2080"/>
                  </a:cubicBezTo>
                  <a:cubicBezTo>
                    <a:pt x="12554" y="691"/>
                    <a:pt x="10989" y="0"/>
                    <a:pt x="8972" y="0"/>
                  </a:cubicBezTo>
                  <a:close/>
                </a:path>
              </a:pathLst>
            </a:custGeom>
            <a:solidFill>
              <a:schemeClr val="dk2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solidFill>
                  <a:srgbClr val="1C4587"/>
                </a:solidFill>
                <a:latin typeface="Itim"/>
                <a:ea typeface="Itim"/>
                <a:cs typeface="Itim"/>
                <a:sym typeface="Itim"/>
              </a:endParaRPr>
            </a:p>
          </p:txBody>
        </p:sp>
        <p:sp>
          <p:nvSpPr>
            <p:cNvPr id="528" name="Google Shape;528;p23"/>
            <p:cNvSpPr/>
            <p:nvPr/>
          </p:nvSpPr>
          <p:spPr>
            <a:xfrm flipH="1">
              <a:off x="1147360" y="1589150"/>
              <a:ext cx="1269615" cy="1151665"/>
            </a:xfrm>
            <a:custGeom>
              <a:avLst/>
              <a:gdLst/>
              <a:ahLst/>
              <a:cxnLst/>
              <a:rect l="l" t="t" r="r" b="b"/>
              <a:pathLst>
                <a:path w="18353" h="17207" extrusionOk="0">
                  <a:moveTo>
                    <a:pt x="8972" y="0"/>
                  </a:moveTo>
                  <a:cubicBezTo>
                    <a:pt x="7793" y="0"/>
                    <a:pt x="6460" y="236"/>
                    <a:pt x="4858" y="706"/>
                  </a:cubicBezTo>
                  <a:lnTo>
                    <a:pt x="5002" y="669"/>
                  </a:lnTo>
                  <a:lnTo>
                    <a:pt x="5002" y="669"/>
                  </a:lnTo>
                  <a:cubicBezTo>
                    <a:pt x="3645" y="1033"/>
                    <a:pt x="2467" y="1996"/>
                    <a:pt x="1672" y="3205"/>
                  </a:cubicBezTo>
                  <a:cubicBezTo>
                    <a:pt x="861" y="4446"/>
                    <a:pt x="431" y="5919"/>
                    <a:pt x="265" y="7408"/>
                  </a:cubicBezTo>
                  <a:cubicBezTo>
                    <a:pt x="1" y="9816"/>
                    <a:pt x="538" y="12472"/>
                    <a:pt x="2284" y="14077"/>
                  </a:cubicBezTo>
                  <a:cubicBezTo>
                    <a:pt x="3757" y="15409"/>
                    <a:pt x="5668" y="16684"/>
                    <a:pt x="7588" y="16990"/>
                  </a:cubicBezTo>
                  <a:cubicBezTo>
                    <a:pt x="8536" y="17141"/>
                    <a:pt x="9644" y="17206"/>
                    <a:pt x="10730" y="17206"/>
                  </a:cubicBezTo>
                  <a:cubicBezTo>
                    <a:pt x="11065" y="17206"/>
                    <a:pt x="11399" y="17200"/>
                    <a:pt x="11725" y="17188"/>
                  </a:cubicBezTo>
                  <a:cubicBezTo>
                    <a:pt x="14555" y="17081"/>
                    <a:pt x="17228" y="14690"/>
                    <a:pt x="17724" y="13655"/>
                  </a:cubicBezTo>
                  <a:cubicBezTo>
                    <a:pt x="18047" y="12993"/>
                    <a:pt x="18146" y="12240"/>
                    <a:pt x="18187" y="11504"/>
                  </a:cubicBezTo>
                  <a:cubicBezTo>
                    <a:pt x="18353" y="7946"/>
                    <a:pt x="16921" y="4289"/>
                    <a:pt x="14241" y="2080"/>
                  </a:cubicBezTo>
                  <a:cubicBezTo>
                    <a:pt x="12554" y="691"/>
                    <a:pt x="10989" y="0"/>
                    <a:pt x="8972" y="0"/>
                  </a:cubicBezTo>
                  <a:close/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solidFill>
                  <a:srgbClr val="1C4587"/>
                </a:solidFill>
                <a:latin typeface="Itim"/>
                <a:ea typeface="Itim"/>
                <a:cs typeface="Itim"/>
                <a:sym typeface="Itim"/>
              </a:endParaRPr>
            </a:p>
          </p:txBody>
        </p:sp>
        <p:grpSp>
          <p:nvGrpSpPr>
            <p:cNvPr id="529" name="Google Shape;529;p23"/>
            <p:cNvGrpSpPr/>
            <p:nvPr/>
          </p:nvGrpSpPr>
          <p:grpSpPr>
            <a:xfrm>
              <a:off x="6804000" y="1633935"/>
              <a:ext cx="1373162" cy="1193820"/>
              <a:chOff x="1240825" y="240075"/>
              <a:chExt cx="5918800" cy="5145775"/>
            </a:xfrm>
          </p:grpSpPr>
          <p:sp>
            <p:nvSpPr>
              <p:cNvPr id="530" name="Google Shape;530;p23"/>
              <p:cNvSpPr/>
              <p:nvPr/>
            </p:nvSpPr>
            <p:spPr>
              <a:xfrm>
                <a:off x="1410000" y="323650"/>
                <a:ext cx="5749625" cy="4943150"/>
              </a:xfrm>
              <a:custGeom>
                <a:avLst/>
                <a:gdLst/>
                <a:ahLst/>
                <a:cxnLst/>
                <a:rect l="l" t="t" r="r" b="b"/>
                <a:pathLst>
                  <a:path w="229985" h="197726" extrusionOk="0">
                    <a:moveTo>
                      <a:pt x="90693" y="0"/>
                    </a:moveTo>
                    <a:cubicBezTo>
                      <a:pt x="87728" y="0"/>
                      <a:pt x="84703" y="126"/>
                      <a:pt x="81621" y="385"/>
                    </a:cubicBezTo>
                    <a:cubicBezTo>
                      <a:pt x="82044" y="1654"/>
                      <a:pt x="81198" y="3134"/>
                      <a:pt x="79295" y="3134"/>
                    </a:cubicBezTo>
                    <a:cubicBezTo>
                      <a:pt x="78882" y="3128"/>
                      <a:pt x="78471" y="3125"/>
                      <a:pt x="78060" y="3125"/>
                    </a:cubicBezTo>
                    <a:cubicBezTo>
                      <a:pt x="49848" y="3125"/>
                      <a:pt x="26253" y="17393"/>
                      <a:pt x="13956" y="38235"/>
                    </a:cubicBezTo>
                    <a:cubicBezTo>
                      <a:pt x="0" y="61284"/>
                      <a:pt x="1480" y="88561"/>
                      <a:pt x="4652" y="113513"/>
                    </a:cubicBezTo>
                    <a:cubicBezTo>
                      <a:pt x="7612" y="136349"/>
                      <a:pt x="13110" y="161724"/>
                      <a:pt x="33410" y="178852"/>
                    </a:cubicBezTo>
                    <a:cubicBezTo>
                      <a:pt x="48634" y="191399"/>
                      <a:pt x="70213" y="197726"/>
                      <a:pt x="91652" y="197726"/>
                    </a:cubicBezTo>
                    <a:cubicBezTo>
                      <a:pt x="97309" y="197726"/>
                      <a:pt x="102957" y="197285"/>
                      <a:pt x="108475" y="196402"/>
                    </a:cubicBezTo>
                    <a:cubicBezTo>
                      <a:pt x="229985" y="176631"/>
                      <a:pt x="201655" y="0"/>
                      <a:pt x="90693" y="0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1" name="Google Shape;531;p23"/>
              <p:cNvSpPr/>
              <p:nvPr/>
            </p:nvSpPr>
            <p:spPr>
              <a:xfrm>
                <a:off x="1240825" y="240075"/>
                <a:ext cx="5918800" cy="5145775"/>
              </a:xfrm>
              <a:custGeom>
                <a:avLst/>
                <a:gdLst/>
                <a:ahLst/>
                <a:cxnLst/>
                <a:rect l="l" t="t" r="r" b="b"/>
                <a:pathLst>
                  <a:path w="236752" h="205831" extrusionOk="0">
                    <a:moveTo>
                      <a:pt x="97460" y="3343"/>
                    </a:moveTo>
                    <a:cubicBezTo>
                      <a:pt x="208422" y="3343"/>
                      <a:pt x="236752" y="179974"/>
                      <a:pt x="115242" y="199745"/>
                    </a:cubicBezTo>
                    <a:cubicBezTo>
                      <a:pt x="109644" y="200641"/>
                      <a:pt x="103912" y="201091"/>
                      <a:pt x="98173" y="201091"/>
                    </a:cubicBezTo>
                    <a:cubicBezTo>
                      <a:pt x="76815" y="201091"/>
                      <a:pt x="55343" y="194861"/>
                      <a:pt x="40177" y="182195"/>
                    </a:cubicBezTo>
                    <a:cubicBezTo>
                      <a:pt x="19877" y="165067"/>
                      <a:pt x="14379" y="139692"/>
                      <a:pt x="11419" y="116856"/>
                    </a:cubicBezTo>
                    <a:cubicBezTo>
                      <a:pt x="8247" y="91904"/>
                      <a:pt x="6767" y="64627"/>
                      <a:pt x="20723" y="41578"/>
                    </a:cubicBezTo>
                    <a:cubicBezTo>
                      <a:pt x="33020" y="20736"/>
                      <a:pt x="56615" y="6468"/>
                      <a:pt x="84827" y="6468"/>
                    </a:cubicBezTo>
                    <a:cubicBezTo>
                      <a:pt x="85238" y="6468"/>
                      <a:pt x="85649" y="6471"/>
                      <a:pt x="86062" y="6477"/>
                    </a:cubicBezTo>
                    <a:cubicBezTo>
                      <a:pt x="87965" y="6477"/>
                      <a:pt x="88811" y="4997"/>
                      <a:pt x="88388" y="3728"/>
                    </a:cubicBezTo>
                    <a:cubicBezTo>
                      <a:pt x="91470" y="3469"/>
                      <a:pt x="94495" y="3343"/>
                      <a:pt x="97460" y="3343"/>
                    </a:cubicBezTo>
                    <a:close/>
                    <a:moveTo>
                      <a:pt x="98040" y="1"/>
                    </a:moveTo>
                    <a:cubicBezTo>
                      <a:pt x="91791" y="1"/>
                      <a:pt x="85324" y="586"/>
                      <a:pt x="78661" y="1825"/>
                    </a:cubicBezTo>
                    <a:cubicBezTo>
                      <a:pt x="33833" y="2248"/>
                      <a:pt x="7824" y="42001"/>
                      <a:pt x="4230" y="75199"/>
                    </a:cubicBezTo>
                    <a:cubicBezTo>
                      <a:pt x="1" y="111992"/>
                      <a:pt x="4864" y="165913"/>
                      <a:pt x="43137" y="190864"/>
                    </a:cubicBezTo>
                    <a:cubicBezTo>
                      <a:pt x="58926" y="201081"/>
                      <a:pt x="77776" y="205831"/>
                      <a:pt x="96710" y="205831"/>
                    </a:cubicBezTo>
                    <a:cubicBezTo>
                      <a:pt x="120882" y="205831"/>
                      <a:pt x="145193" y="198089"/>
                      <a:pt x="163453" y="184098"/>
                    </a:cubicBezTo>
                    <a:cubicBezTo>
                      <a:pt x="201303" y="155340"/>
                      <a:pt x="208916" y="110301"/>
                      <a:pt x="194114" y="70970"/>
                    </a:cubicBezTo>
                    <a:cubicBezTo>
                      <a:pt x="179926" y="33261"/>
                      <a:pt x="145137" y="1"/>
                      <a:pt x="980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2" name="Google Shape;532;p23"/>
            <p:cNvGrpSpPr/>
            <p:nvPr/>
          </p:nvGrpSpPr>
          <p:grpSpPr>
            <a:xfrm>
              <a:off x="1179950" y="1633935"/>
              <a:ext cx="1373162" cy="1193820"/>
              <a:chOff x="1240825" y="240075"/>
              <a:chExt cx="5918800" cy="5145775"/>
            </a:xfrm>
          </p:grpSpPr>
          <p:sp>
            <p:nvSpPr>
              <p:cNvPr id="533" name="Google Shape;533;p23"/>
              <p:cNvSpPr/>
              <p:nvPr/>
            </p:nvSpPr>
            <p:spPr>
              <a:xfrm>
                <a:off x="1410000" y="323650"/>
                <a:ext cx="5749625" cy="4943150"/>
              </a:xfrm>
              <a:custGeom>
                <a:avLst/>
                <a:gdLst/>
                <a:ahLst/>
                <a:cxnLst/>
                <a:rect l="l" t="t" r="r" b="b"/>
                <a:pathLst>
                  <a:path w="229985" h="197726" extrusionOk="0">
                    <a:moveTo>
                      <a:pt x="90693" y="0"/>
                    </a:moveTo>
                    <a:cubicBezTo>
                      <a:pt x="87728" y="0"/>
                      <a:pt x="84703" y="126"/>
                      <a:pt x="81621" y="385"/>
                    </a:cubicBezTo>
                    <a:cubicBezTo>
                      <a:pt x="82044" y="1654"/>
                      <a:pt x="81198" y="3134"/>
                      <a:pt x="79295" y="3134"/>
                    </a:cubicBezTo>
                    <a:cubicBezTo>
                      <a:pt x="78882" y="3128"/>
                      <a:pt x="78471" y="3125"/>
                      <a:pt x="78060" y="3125"/>
                    </a:cubicBezTo>
                    <a:cubicBezTo>
                      <a:pt x="49848" y="3125"/>
                      <a:pt x="26253" y="17393"/>
                      <a:pt x="13956" y="38235"/>
                    </a:cubicBezTo>
                    <a:cubicBezTo>
                      <a:pt x="0" y="61284"/>
                      <a:pt x="1480" y="88561"/>
                      <a:pt x="4652" y="113513"/>
                    </a:cubicBezTo>
                    <a:cubicBezTo>
                      <a:pt x="7612" y="136349"/>
                      <a:pt x="13110" y="161724"/>
                      <a:pt x="33410" y="178852"/>
                    </a:cubicBezTo>
                    <a:cubicBezTo>
                      <a:pt x="48634" y="191399"/>
                      <a:pt x="70213" y="197726"/>
                      <a:pt x="91652" y="197726"/>
                    </a:cubicBezTo>
                    <a:cubicBezTo>
                      <a:pt x="97309" y="197726"/>
                      <a:pt x="102957" y="197285"/>
                      <a:pt x="108475" y="196402"/>
                    </a:cubicBezTo>
                    <a:cubicBezTo>
                      <a:pt x="229985" y="176631"/>
                      <a:pt x="201655" y="0"/>
                      <a:pt x="90693" y="0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4" name="Google Shape;534;p23"/>
              <p:cNvSpPr/>
              <p:nvPr/>
            </p:nvSpPr>
            <p:spPr>
              <a:xfrm>
                <a:off x="1240825" y="240075"/>
                <a:ext cx="5918800" cy="5145775"/>
              </a:xfrm>
              <a:custGeom>
                <a:avLst/>
                <a:gdLst/>
                <a:ahLst/>
                <a:cxnLst/>
                <a:rect l="l" t="t" r="r" b="b"/>
                <a:pathLst>
                  <a:path w="236752" h="205831" extrusionOk="0">
                    <a:moveTo>
                      <a:pt x="97460" y="3343"/>
                    </a:moveTo>
                    <a:cubicBezTo>
                      <a:pt x="208422" y="3343"/>
                      <a:pt x="236752" y="179974"/>
                      <a:pt x="115242" y="199745"/>
                    </a:cubicBezTo>
                    <a:cubicBezTo>
                      <a:pt x="109644" y="200641"/>
                      <a:pt x="103912" y="201091"/>
                      <a:pt x="98173" y="201091"/>
                    </a:cubicBezTo>
                    <a:cubicBezTo>
                      <a:pt x="76815" y="201091"/>
                      <a:pt x="55343" y="194861"/>
                      <a:pt x="40177" y="182195"/>
                    </a:cubicBezTo>
                    <a:cubicBezTo>
                      <a:pt x="19877" y="165067"/>
                      <a:pt x="14379" y="139692"/>
                      <a:pt x="11419" y="116856"/>
                    </a:cubicBezTo>
                    <a:cubicBezTo>
                      <a:pt x="8247" y="91904"/>
                      <a:pt x="6767" y="64627"/>
                      <a:pt x="20723" y="41578"/>
                    </a:cubicBezTo>
                    <a:cubicBezTo>
                      <a:pt x="33020" y="20736"/>
                      <a:pt x="56615" y="6468"/>
                      <a:pt x="84827" y="6468"/>
                    </a:cubicBezTo>
                    <a:cubicBezTo>
                      <a:pt x="85238" y="6468"/>
                      <a:pt x="85649" y="6471"/>
                      <a:pt x="86062" y="6477"/>
                    </a:cubicBezTo>
                    <a:cubicBezTo>
                      <a:pt x="87965" y="6477"/>
                      <a:pt x="88811" y="4997"/>
                      <a:pt x="88388" y="3728"/>
                    </a:cubicBezTo>
                    <a:cubicBezTo>
                      <a:pt x="91470" y="3469"/>
                      <a:pt x="94495" y="3343"/>
                      <a:pt x="97460" y="3343"/>
                    </a:cubicBezTo>
                    <a:close/>
                    <a:moveTo>
                      <a:pt x="98040" y="1"/>
                    </a:moveTo>
                    <a:cubicBezTo>
                      <a:pt x="91791" y="1"/>
                      <a:pt x="85324" y="586"/>
                      <a:pt x="78661" y="1825"/>
                    </a:cubicBezTo>
                    <a:cubicBezTo>
                      <a:pt x="33833" y="2248"/>
                      <a:pt x="7824" y="42001"/>
                      <a:pt x="4230" y="75199"/>
                    </a:cubicBezTo>
                    <a:cubicBezTo>
                      <a:pt x="1" y="111992"/>
                      <a:pt x="4864" y="165913"/>
                      <a:pt x="43137" y="190864"/>
                    </a:cubicBezTo>
                    <a:cubicBezTo>
                      <a:pt x="58926" y="201081"/>
                      <a:pt x="77776" y="205831"/>
                      <a:pt x="96710" y="205831"/>
                    </a:cubicBezTo>
                    <a:cubicBezTo>
                      <a:pt x="120882" y="205831"/>
                      <a:pt x="145193" y="198089"/>
                      <a:pt x="163453" y="184098"/>
                    </a:cubicBezTo>
                    <a:cubicBezTo>
                      <a:pt x="201303" y="155340"/>
                      <a:pt x="208916" y="110301"/>
                      <a:pt x="194114" y="70970"/>
                    </a:cubicBezTo>
                    <a:cubicBezTo>
                      <a:pt x="179926" y="33261"/>
                      <a:pt x="145137" y="1"/>
                      <a:pt x="980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35" name="Google Shape;535;p23"/>
            <p:cNvGrpSpPr/>
            <p:nvPr/>
          </p:nvGrpSpPr>
          <p:grpSpPr>
            <a:xfrm>
              <a:off x="3991975" y="1633935"/>
              <a:ext cx="1373162" cy="1193820"/>
              <a:chOff x="1240825" y="240075"/>
              <a:chExt cx="5918800" cy="5145775"/>
            </a:xfrm>
          </p:grpSpPr>
          <p:sp>
            <p:nvSpPr>
              <p:cNvPr id="536" name="Google Shape;536;p23"/>
              <p:cNvSpPr/>
              <p:nvPr/>
            </p:nvSpPr>
            <p:spPr>
              <a:xfrm>
                <a:off x="1410000" y="323650"/>
                <a:ext cx="5749625" cy="4943150"/>
              </a:xfrm>
              <a:custGeom>
                <a:avLst/>
                <a:gdLst/>
                <a:ahLst/>
                <a:cxnLst/>
                <a:rect l="l" t="t" r="r" b="b"/>
                <a:pathLst>
                  <a:path w="229985" h="197726" extrusionOk="0">
                    <a:moveTo>
                      <a:pt x="90693" y="0"/>
                    </a:moveTo>
                    <a:cubicBezTo>
                      <a:pt x="87728" y="0"/>
                      <a:pt x="84703" y="126"/>
                      <a:pt x="81621" y="385"/>
                    </a:cubicBezTo>
                    <a:cubicBezTo>
                      <a:pt x="82044" y="1654"/>
                      <a:pt x="81198" y="3134"/>
                      <a:pt x="79295" y="3134"/>
                    </a:cubicBezTo>
                    <a:cubicBezTo>
                      <a:pt x="78882" y="3128"/>
                      <a:pt x="78471" y="3125"/>
                      <a:pt x="78060" y="3125"/>
                    </a:cubicBezTo>
                    <a:cubicBezTo>
                      <a:pt x="49848" y="3125"/>
                      <a:pt x="26253" y="17393"/>
                      <a:pt x="13956" y="38235"/>
                    </a:cubicBezTo>
                    <a:cubicBezTo>
                      <a:pt x="0" y="61284"/>
                      <a:pt x="1480" y="88561"/>
                      <a:pt x="4652" y="113513"/>
                    </a:cubicBezTo>
                    <a:cubicBezTo>
                      <a:pt x="7612" y="136349"/>
                      <a:pt x="13110" y="161724"/>
                      <a:pt x="33410" y="178852"/>
                    </a:cubicBezTo>
                    <a:cubicBezTo>
                      <a:pt x="48634" y="191399"/>
                      <a:pt x="70213" y="197726"/>
                      <a:pt x="91652" y="197726"/>
                    </a:cubicBezTo>
                    <a:cubicBezTo>
                      <a:pt x="97309" y="197726"/>
                      <a:pt x="102957" y="197285"/>
                      <a:pt x="108475" y="196402"/>
                    </a:cubicBezTo>
                    <a:cubicBezTo>
                      <a:pt x="229985" y="176631"/>
                      <a:pt x="201655" y="0"/>
                      <a:pt x="90693" y="0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7" name="Google Shape;537;p23"/>
              <p:cNvSpPr/>
              <p:nvPr/>
            </p:nvSpPr>
            <p:spPr>
              <a:xfrm>
                <a:off x="1240825" y="240075"/>
                <a:ext cx="5918800" cy="5145775"/>
              </a:xfrm>
              <a:custGeom>
                <a:avLst/>
                <a:gdLst/>
                <a:ahLst/>
                <a:cxnLst/>
                <a:rect l="l" t="t" r="r" b="b"/>
                <a:pathLst>
                  <a:path w="236752" h="205831" extrusionOk="0">
                    <a:moveTo>
                      <a:pt x="97460" y="3343"/>
                    </a:moveTo>
                    <a:cubicBezTo>
                      <a:pt x="208422" y="3343"/>
                      <a:pt x="236752" y="179974"/>
                      <a:pt x="115242" y="199745"/>
                    </a:cubicBezTo>
                    <a:cubicBezTo>
                      <a:pt x="109644" y="200641"/>
                      <a:pt x="103912" y="201091"/>
                      <a:pt x="98173" y="201091"/>
                    </a:cubicBezTo>
                    <a:cubicBezTo>
                      <a:pt x="76815" y="201091"/>
                      <a:pt x="55343" y="194861"/>
                      <a:pt x="40177" y="182195"/>
                    </a:cubicBezTo>
                    <a:cubicBezTo>
                      <a:pt x="19877" y="165067"/>
                      <a:pt x="14379" y="139692"/>
                      <a:pt x="11419" y="116856"/>
                    </a:cubicBezTo>
                    <a:cubicBezTo>
                      <a:pt x="8247" y="91904"/>
                      <a:pt x="6767" y="64627"/>
                      <a:pt x="20723" y="41578"/>
                    </a:cubicBezTo>
                    <a:cubicBezTo>
                      <a:pt x="33020" y="20736"/>
                      <a:pt x="56615" y="6468"/>
                      <a:pt x="84827" y="6468"/>
                    </a:cubicBezTo>
                    <a:cubicBezTo>
                      <a:pt x="85238" y="6468"/>
                      <a:pt x="85649" y="6471"/>
                      <a:pt x="86062" y="6477"/>
                    </a:cubicBezTo>
                    <a:cubicBezTo>
                      <a:pt x="87965" y="6477"/>
                      <a:pt x="88811" y="4997"/>
                      <a:pt x="88388" y="3728"/>
                    </a:cubicBezTo>
                    <a:cubicBezTo>
                      <a:pt x="91470" y="3469"/>
                      <a:pt x="94495" y="3343"/>
                      <a:pt x="97460" y="3343"/>
                    </a:cubicBezTo>
                    <a:close/>
                    <a:moveTo>
                      <a:pt x="98040" y="1"/>
                    </a:moveTo>
                    <a:cubicBezTo>
                      <a:pt x="91791" y="1"/>
                      <a:pt x="85324" y="586"/>
                      <a:pt x="78661" y="1825"/>
                    </a:cubicBezTo>
                    <a:cubicBezTo>
                      <a:pt x="33833" y="2248"/>
                      <a:pt x="7824" y="42001"/>
                      <a:pt x="4230" y="75199"/>
                    </a:cubicBezTo>
                    <a:cubicBezTo>
                      <a:pt x="1" y="111992"/>
                      <a:pt x="4864" y="165913"/>
                      <a:pt x="43137" y="190864"/>
                    </a:cubicBezTo>
                    <a:cubicBezTo>
                      <a:pt x="58926" y="201081"/>
                      <a:pt x="77776" y="205831"/>
                      <a:pt x="96710" y="205831"/>
                    </a:cubicBezTo>
                    <a:cubicBezTo>
                      <a:pt x="120882" y="205831"/>
                      <a:pt x="145193" y="198089"/>
                      <a:pt x="163453" y="184098"/>
                    </a:cubicBezTo>
                    <a:cubicBezTo>
                      <a:pt x="201303" y="155340"/>
                      <a:pt x="208916" y="110301"/>
                      <a:pt x="194114" y="70970"/>
                    </a:cubicBezTo>
                    <a:cubicBezTo>
                      <a:pt x="179926" y="33261"/>
                      <a:pt x="145137" y="1"/>
                      <a:pt x="9804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38" name="Google Shape;538;p23"/>
            <p:cNvSpPr/>
            <p:nvPr/>
          </p:nvSpPr>
          <p:spPr>
            <a:xfrm>
              <a:off x="7163018" y="1938725"/>
              <a:ext cx="463382" cy="584733"/>
            </a:xfrm>
            <a:custGeom>
              <a:avLst/>
              <a:gdLst/>
              <a:ahLst/>
              <a:cxnLst/>
              <a:rect l="l" t="t" r="r" b="b"/>
              <a:pathLst>
                <a:path w="28255" h="35649" extrusionOk="0">
                  <a:moveTo>
                    <a:pt x="15285" y="1"/>
                  </a:moveTo>
                  <a:cubicBezTo>
                    <a:pt x="12303" y="1"/>
                    <a:pt x="9447" y="1102"/>
                    <a:pt x="7230" y="3143"/>
                  </a:cubicBezTo>
                  <a:cubicBezTo>
                    <a:pt x="4574" y="5615"/>
                    <a:pt x="3836" y="9119"/>
                    <a:pt x="7414" y="11258"/>
                  </a:cubicBezTo>
                  <a:cubicBezTo>
                    <a:pt x="7488" y="11332"/>
                    <a:pt x="7562" y="11406"/>
                    <a:pt x="7562" y="11516"/>
                  </a:cubicBezTo>
                  <a:cubicBezTo>
                    <a:pt x="10712" y="11516"/>
                    <a:pt x="12194" y="7521"/>
                    <a:pt x="15279" y="7521"/>
                  </a:cubicBezTo>
                  <a:cubicBezTo>
                    <a:pt x="15373" y="7521"/>
                    <a:pt x="15469" y="7525"/>
                    <a:pt x="15566" y="7533"/>
                  </a:cubicBezTo>
                  <a:cubicBezTo>
                    <a:pt x="17115" y="7680"/>
                    <a:pt x="18369" y="8787"/>
                    <a:pt x="18148" y="10373"/>
                  </a:cubicBezTo>
                  <a:cubicBezTo>
                    <a:pt x="18116" y="10501"/>
                    <a:pt x="18000" y="10601"/>
                    <a:pt x="17874" y="10601"/>
                  </a:cubicBezTo>
                  <a:cubicBezTo>
                    <a:pt x="17854" y="10601"/>
                    <a:pt x="17835" y="10599"/>
                    <a:pt x="17816" y="10594"/>
                  </a:cubicBezTo>
                  <a:cubicBezTo>
                    <a:pt x="17668" y="12143"/>
                    <a:pt x="15750" y="13029"/>
                    <a:pt x="14312" y="13250"/>
                  </a:cubicBezTo>
                  <a:cubicBezTo>
                    <a:pt x="12652" y="13471"/>
                    <a:pt x="10660" y="13066"/>
                    <a:pt x="9295" y="14246"/>
                  </a:cubicBezTo>
                  <a:cubicBezTo>
                    <a:pt x="8078" y="15242"/>
                    <a:pt x="8004" y="16828"/>
                    <a:pt x="8594" y="18156"/>
                  </a:cubicBezTo>
                  <a:cubicBezTo>
                    <a:pt x="8631" y="18156"/>
                    <a:pt x="8668" y="18156"/>
                    <a:pt x="8705" y="18193"/>
                  </a:cubicBezTo>
                  <a:cubicBezTo>
                    <a:pt x="9496" y="19140"/>
                    <a:pt x="10502" y="19444"/>
                    <a:pt x="11616" y="19444"/>
                  </a:cubicBezTo>
                  <a:cubicBezTo>
                    <a:pt x="13619" y="19444"/>
                    <a:pt x="15970" y="18460"/>
                    <a:pt x="18043" y="18460"/>
                  </a:cubicBezTo>
                  <a:cubicBezTo>
                    <a:pt x="18634" y="18460"/>
                    <a:pt x="19202" y="18540"/>
                    <a:pt x="19734" y="18746"/>
                  </a:cubicBezTo>
                  <a:cubicBezTo>
                    <a:pt x="21910" y="19594"/>
                    <a:pt x="22758" y="21770"/>
                    <a:pt x="21578" y="23799"/>
                  </a:cubicBezTo>
                  <a:cubicBezTo>
                    <a:pt x="20204" y="26230"/>
                    <a:pt x="16945" y="27719"/>
                    <a:pt x="14181" y="27719"/>
                  </a:cubicBezTo>
                  <a:cubicBezTo>
                    <a:pt x="14051" y="27719"/>
                    <a:pt x="13922" y="27716"/>
                    <a:pt x="13795" y="27709"/>
                  </a:cubicBezTo>
                  <a:cubicBezTo>
                    <a:pt x="10512" y="27561"/>
                    <a:pt x="8373" y="24906"/>
                    <a:pt x="6086" y="22914"/>
                  </a:cubicBezTo>
                  <a:cubicBezTo>
                    <a:pt x="6012" y="22877"/>
                    <a:pt x="5975" y="22803"/>
                    <a:pt x="5975" y="22729"/>
                  </a:cubicBezTo>
                  <a:lnTo>
                    <a:pt x="5902" y="22729"/>
                  </a:lnTo>
                  <a:cubicBezTo>
                    <a:pt x="5902" y="22840"/>
                    <a:pt x="5828" y="22914"/>
                    <a:pt x="5717" y="22951"/>
                  </a:cubicBezTo>
                  <a:cubicBezTo>
                    <a:pt x="3652" y="23725"/>
                    <a:pt x="1697" y="26344"/>
                    <a:pt x="1033" y="28484"/>
                  </a:cubicBezTo>
                  <a:cubicBezTo>
                    <a:pt x="0" y="31693"/>
                    <a:pt x="2951" y="33647"/>
                    <a:pt x="5607" y="34643"/>
                  </a:cubicBezTo>
                  <a:cubicBezTo>
                    <a:pt x="7570" y="35315"/>
                    <a:pt x="9630" y="35649"/>
                    <a:pt x="11692" y="35649"/>
                  </a:cubicBezTo>
                  <a:cubicBezTo>
                    <a:pt x="14047" y="35649"/>
                    <a:pt x="16405" y="35213"/>
                    <a:pt x="18627" y="34348"/>
                  </a:cubicBezTo>
                  <a:cubicBezTo>
                    <a:pt x="23090" y="32652"/>
                    <a:pt x="26853" y="29074"/>
                    <a:pt x="27590" y="24168"/>
                  </a:cubicBezTo>
                  <a:cubicBezTo>
                    <a:pt x="28254" y="19705"/>
                    <a:pt x="25709" y="15279"/>
                    <a:pt x="21246" y="14098"/>
                  </a:cubicBezTo>
                  <a:cubicBezTo>
                    <a:pt x="20800" y="13961"/>
                    <a:pt x="20897" y="13312"/>
                    <a:pt x="21328" y="13312"/>
                  </a:cubicBezTo>
                  <a:cubicBezTo>
                    <a:pt x="21361" y="13312"/>
                    <a:pt x="21395" y="13316"/>
                    <a:pt x="21430" y="13324"/>
                  </a:cubicBezTo>
                  <a:cubicBezTo>
                    <a:pt x="23754" y="11479"/>
                    <a:pt x="25008" y="7828"/>
                    <a:pt x="24123" y="4951"/>
                  </a:cubicBezTo>
                  <a:cubicBezTo>
                    <a:pt x="23127" y="1631"/>
                    <a:pt x="18848" y="156"/>
                    <a:pt x="15713" y="8"/>
                  </a:cubicBezTo>
                  <a:cubicBezTo>
                    <a:pt x="15570" y="3"/>
                    <a:pt x="15427" y="1"/>
                    <a:pt x="15285" y="1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23"/>
            <p:cNvSpPr/>
            <p:nvPr/>
          </p:nvSpPr>
          <p:spPr>
            <a:xfrm>
              <a:off x="1588542" y="1931970"/>
              <a:ext cx="336348" cy="597724"/>
            </a:xfrm>
            <a:custGeom>
              <a:avLst/>
              <a:gdLst/>
              <a:ahLst/>
              <a:cxnLst/>
              <a:rect l="l" t="t" r="r" b="b"/>
              <a:pathLst>
                <a:path w="20509" h="36441" extrusionOk="0">
                  <a:moveTo>
                    <a:pt x="14881" y="811"/>
                  </a:moveTo>
                  <a:cubicBezTo>
                    <a:pt x="14974" y="811"/>
                    <a:pt x="15067" y="814"/>
                    <a:pt x="15160" y="820"/>
                  </a:cubicBezTo>
                  <a:cubicBezTo>
                    <a:pt x="17853" y="2110"/>
                    <a:pt x="18148" y="5725"/>
                    <a:pt x="17816" y="8492"/>
                  </a:cubicBezTo>
                  <a:cubicBezTo>
                    <a:pt x="17521" y="11037"/>
                    <a:pt x="17152" y="13582"/>
                    <a:pt x="17004" y="16127"/>
                  </a:cubicBezTo>
                  <a:cubicBezTo>
                    <a:pt x="16894" y="18819"/>
                    <a:pt x="16931" y="21512"/>
                    <a:pt x="17152" y="24205"/>
                  </a:cubicBezTo>
                  <a:cubicBezTo>
                    <a:pt x="17263" y="25533"/>
                    <a:pt x="17410" y="26897"/>
                    <a:pt x="17631" y="28188"/>
                  </a:cubicBezTo>
                  <a:cubicBezTo>
                    <a:pt x="17816" y="29516"/>
                    <a:pt x="18332" y="30955"/>
                    <a:pt x="18332" y="32283"/>
                  </a:cubicBezTo>
                  <a:cubicBezTo>
                    <a:pt x="18295" y="33278"/>
                    <a:pt x="17484" y="34643"/>
                    <a:pt x="16672" y="35049"/>
                  </a:cubicBezTo>
                  <a:cubicBezTo>
                    <a:pt x="15935" y="35270"/>
                    <a:pt x="15160" y="35418"/>
                    <a:pt x="14422" y="35455"/>
                  </a:cubicBezTo>
                  <a:cubicBezTo>
                    <a:pt x="13967" y="35521"/>
                    <a:pt x="13508" y="35561"/>
                    <a:pt x="13054" y="35561"/>
                  </a:cubicBezTo>
                  <a:cubicBezTo>
                    <a:pt x="12000" y="35561"/>
                    <a:pt x="10972" y="35347"/>
                    <a:pt x="10070" y="34754"/>
                  </a:cubicBezTo>
                  <a:cubicBezTo>
                    <a:pt x="7009" y="32688"/>
                    <a:pt x="9738" y="28631"/>
                    <a:pt x="10513" y="25975"/>
                  </a:cubicBezTo>
                  <a:cubicBezTo>
                    <a:pt x="11841" y="21069"/>
                    <a:pt x="11435" y="15906"/>
                    <a:pt x="11066" y="10926"/>
                  </a:cubicBezTo>
                  <a:cubicBezTo>
                    <a:pt x="11043" y="10693"/>
                    <a:pt x="10842" y="10548"/>
                    <a:pt x="10642" y="10548"/>
                  </a:cubicBezTo>
                  <a:cubicBezTo>
                    <a:pt x="10525" y="10548"/>
                    <a:pt x="10409" y="10596"/>
                    <a:pt x="10328" y="10705"/>
                  </a:cubicBezTo>
                  <a:cubicBezTo>
                    <a:pt x="10264" y="10640"/>
                    <a:pt x="10175" y="10601"/>
                    <a:pt x="10090" y="10601"/>
                  </a:cubicBezTo>
                  <a:cubicBezTo>
                    <a:pt x="10028" y="10601"/>
                    <a:pt x="9969" y="10622"/>
                    <a:pt x="9922" y="10668"/>
                  </a:cubicBezTo>
                  <a:cubicBezTo>
                    <a:pt x="9111" y="11442"/>
                    <a:pt x="8300" y="12254"/>
                    <a:pt x="7488" y="13065"/>
                  </a:cubicBezTo>
                  <a:lnTo>
                    <a:pt x="6381" y="14135"/>
                  </a:lnTo>
                  <a:cubicBezTo>
                    <a:pt x="5722" y="14794"/>
                    <a:pt x="5711" y="14953"/>
                    <a:pt x="4874" y="14953"/>
                  </a:cubicBezTo>
                  <a:cubicBezTo>
                    <a:pt x="4775" y="14953"/>
                    <a:pt x="4663" y="14950"/>
                    <a:pt x="4537" y="14947"/>
                  </a:cubicBezTo>
                  <a:cubicBezTo>
                    <a:pt x="3246" y="14910"/>
                    <a:pt x="2951" y="14430"/>
                    <a:pt x="2324" y="13434"/>
                  </a:cubicBezTo>
                  <a:cubicBezTo>
                    <a:pt x="1955" y="12881"/>
                    <a:pt x="1660" y="12328"/>
                    <a:pt x="1439" y="11738"/>
                  </a:cubicBezTo>
                  <a:cubicBezTo>
                    <a:pt x="775" y="10115"/>
                    <a:pt x="1181" y="8381"/>
                    <a:pt x="2693" y="7422"/>
                  </a:cubicBezTo>
                  <a:lnTo>
                    <a:pt x="8410" y="3881"/>
                  </a:lnTo>
                  <a:cubicBezTo>
                    <a:pt x="10363" y="2603"/>
                    <a:pt x="12487" y="811"/>
                    <a:pt x="14881" y="811"/>
                  </a:cubicBezTo>
                  <a:close/>
                  <a:moveTo>
                    <a:pt x="13996" y="1"/>
                  </a:moveTo>
                  <a:cubicBezTo>
                    <a:pt x="13878" y="1"/>
                    <a:pt x="13795" y="97"/>
                    <a:pt x="13795" y="192"/>
                  </a:cubicBezTo>
                  <a:cubicBezTo>
                    <a:pt x="11177" y="598"/>
                    <a:pt x="8742" y="2774"/>
                    <a:pt x="6640" y="4102"/>
                  </a:cubicBezTo>
                  <a:cubicBezTo>
                    <a:pt x="4869" y="5172"/>
                    <a:pt x="2914" y="6168"/>
                    <a:pt x="1291" y="7459"/>
                  </a:cubicBezTo>
                  <a:cubicBezTo>
                    <a:pt x="295" y="8233"/>
                    <a:pt x="0" y="8713"/>
                    <a:pt x="148" y="9967"/>
                  </a:cubicBezTo>
                  <a:cubicBezTo>
                    <a:pt x="332" y="11848"/>
                    <a:pt x="2029" y="15684"/>
                    <a:pt x="4095" y="16238"/>
                  </a:cubicBezTo>
                  <a:cubicBezTo>
                    <a:pt x="4253" y="16277"/>
                    <a:pt x="4400" y="16296"/>
                    <a:pt x="4538" y="16296"/>
                  </a:cubicBezTo>
                  <a:cubicBezTo>
                    <a:pt x="5168" y="16296"/>
                    <a:pt x="5609" y="15910"/>
                    <a:pt x="6123" y="15426"/>
                  </a:cubicBezTo>
                  <a:cubicBezTo>
                    <a:pt x="7599" y="14098"/>
                    <a:pt x="8927" y="12549"/>
                    <a:pt x="10218" y="11074"/>
                  </a:cubicBezTo>
                  <a:cubicBezTo>
                    <a:pt x="10513" y="14983"/>
                    <a:pt x="10808" y="18967"/>
                    <a:pt x="10254" y="22877"/>
                  </a:cubicBezTo>
                  <a:cubicBezTo>
                    <a:pt x="9959" y="24795"/>
                    <a:pt x="9443" y="26676"/>
                    <a:pt x="8742" y="28483"/>
                  </a:cubicBezTo>
                  <a:cubicBezTo>
                    <a:pt x="8300" y="29664"/>
                    <a:pt x="7746" y="30881"/>
                    <a:pt x="7746" y="32172"/>
                  </a:cubicBezTo>
                  <a:cubicBezTo>
                    <a:pt x="7820" y="34459"/>
                    <a:pt x="9627" y="35971"/>
                    <a:pt x="11804" y="36303"/>
                  </a:cubicBezTo>
                  <a:cubicBezTo>
                    <a:pt x="12281" y="36389"/>
                    <a:pt x="12891" y="36440"/>
                    <a:pt x="13552" y="36440"/>
                  </a:cubicBezTo>
                  <a:cubicBezTo>
                    <a:pt x="15443" y="36440"/>
                    <a:pt x="17762" y="36021"/>
                    <a:pt x="18664" y="34791"/>
                  </a:cubicBezTo>
                  <a:cubicBezTo>
                    <a:pt x="19291" y="33942"/>
                    <a:pt x="19254" y="32947"/>
                    <a:pt x="19107" y="31951"/>
                  </a:cubicBezTo>
                  <a:cubicBezTo>
                    <a:pt x="18849" y="30143"/>
                    <a:pt x="18443" y="28373"/>
                    <a:pt x="18222" y="26565"/>
                  </a:cubicBezTo>
                  <a:cubicBezTo>
                    <a:pt x="17742" y="22582"/>
                    <a:pt x="17631" y="18561"/>
                    <a:pt x="17927" y="14541"/>
                  </a:cubicBezTo>
                  <a:cubicBezTo>
                    <a:pt x="18222" y="10631"/>
                    <a:pt x="20509" y="2037"/>
                    <a:pt x="15381" y="303"/>
                  </a:cubicBezTo>
                  <a:cubicBezTo>
                    <a:pt x="15345" y="229"/>
                    <a:pt x="15308" y="156"/>
                    <a:pt x="15234" y="156"/>
                  </a:cubicBezTo>
                  <a:lnTo>
                    <a:pt x="14976" y="156"/>
                  </a:lnTo>
                  <a:cubicBezTo>
                    <a:pt x="14681" y="82"/>
                    <a:pt x="14349" y="45"/>
                    <a:pt x="14054" y="8"/>
                  </a:cubicBezTo>
                  <a:cubicBezTo>
                    <a:pt x="14034" y="3"/>
                    <a:pt x="14015" y="1"/>
                    <a:pt x="13996" y="1"/>
                  </a:cubicBezTo>
                  <a:close/>
                </a:path>
              </a:pathLst>
            </a:custGeom>
            <a:solidFill>
              <a:srgbClr val="1C1C1B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23"/>
            <p:cNvSpPr/>
            <p:nvPr/>
          </p:nvSpPr>
          <p:spPr>
            <a:xfrm>
              <a:off x="4359767" y="1934890"/>
              <a:ext cx="435617" cy="591884"/>
            </a:xfrm>
            <a:custGeom>
              <a:avLst/>
              <a:gdLst/>
              <a:ahLst/>
              <a:cxnLst/>
              <a:rect l="l" t="t" r="r" b="b"/>
              <a:pathLst>
                <a:path w="26562" h="36085" extrusionOk="0">
                  <a:moveTo>
                    <a:pt x="14673" y="822"/>
                  </a:moveTo>
                  <a:cubicBezTo>
                    <a:pt x="15938" y="822"/>
                    <a:pt x="17172" y="960"/>
                    <a:pt x="18300" y="1222"/>
                  </a:cubicBezTo>
                  <a:cubicBezTo>
                    <a:pt x="24423" y="2661"/>
                    <a:pt x="26267" y="9706"/>
                    <a:pt x="24201" y="15017"/>
                  </a:cubicBezTo>
                  <a:cubicBezTo>
                    <a:pt x="21914" y="20771"/>
                    <a:pt x="16640" y="24239"/>
                    <a:pt x="11550" y="27300"/>
                  </a:cubicBezTo>
                  <a:cubicBezTo>
                    <a:pt x="11255" y="27484"/>
                    <a:pt x="11328" y="27964"/>
                    <a:pt x="11660" y="28075"/>
                  </a:cubicBezTo>
                  <a:cubicBezTo>
                    <a:pt x="11627" y="28207"/>
                    <a:pt x="11771" y="28339"/>
                    <a:pt x="11934" y="28339"/>
                  </a:cubicBezTo>
                  <a:cubicBezTo>
                    <a:pt x="11953" y="28339"/>
                    <a:pt x="11973" y="28337"/>
                    <a:pt x="11992" y="28333"/>
                  </a:cubicBezTo>
                  <a:cubicBezTo>
                    <a:pt x="13910" y="27927"/>
                    <a:pt x="15791" y="27448"/>
                    <a:pt x="17709" y="26968"/>
                  </a:cubicBezTo>
                  <a:cubicBezTo>
                    <a:pt x="19113" y="26609"/>
                    <a:pt x="21269" y="25585"/>
                    <a:pt x="22922" y="25585"/>
                  </a:cubicBezTo>
                  <a:cubicBezTo>
                    <a:pt x="23137" y="25585"/>
                    <a:pt x="23343" y="25602"/>
                    <a:pt x="23537" y="25640"/>
                  </a:cubicBezTo>
                  <a:cubicBezTo>
                    <a:pt x="25824" y="26046"/>
                    <a:pt x="25418" y="29476"/>
                    <a:pt x="25160" y="31136"/>
                  </a:cubicBezTo>
                  <a:cubicBezTo>
                    <a:pt x="24755" y="33866"/>
                    <a:pt x="22947" y="35120"/>
                    <a:pt x="20328" y="35267"/>
                  </a:cubicBezTo>
                  <a:cubicBezTo>
                    <a:pt x="19608" y="35306"/>
                    <a:pt x="18884" y="35322"/>
                    <a:pt x="18158" y="35322"/>
                  </a:cubicBezTo>
                  <a:cubicBezTo>
                    <a:pt x="15429" y="35322"/>
                    <a:pt x="12673" y="35096"/>
                    <a:pt x="9964" y="35009"/>
                  </a:cubicBezTo>
                  <a:cubicBezTo>
                    <a:pt x="8377" y="34935"/>
                    <a:pt x="6459" y="35009"/>
                    <a:pt x="5058" y="34087"/>
                  </a:cubicBezTo>
                  <a:cubicBezTo>
                    <a:pt x="2771" y="32612"/>
                    <a:pt x="3546" y="29329"/>
                    <a:pt x="4652" y="27374"/>
                  </a:cubicBezTo>
                  <a:cubicBezTo>
                    <a:pt x="6459" y="24239"/>
                    <a:pt x="9632" y="22394"/>
                    <a:pt x="12656" y="20587"/>
                  </a:cubicBezTo>
                  <a:cubicBezTo>
                    <a:pt x="15054" y="19148"/>
                    <a:pt x="17931" y="17599"/>
                    <a:pt x="19369" y="15091"/>
                  </a:cubicBezTo>
                  <a:cubicBezTo>
                    <a:pt x="20365" y="13394"/>
                    <a:pt x="20365" y="11366"/>
                    <a:pt x="18853" y="9964"/>
                  </a:cubicBezTo>
                  <a:cubicBezTo>
                    <a:pt x="17981" y="9177"/>
                    <a:pt x="16961" y="8868"/>
                    <a:pt x="15908" y="8868"/>
                  </a:cubicBezTo>
                  <a:cubicBezTo>
                    <a:pt x="15135" y="8868"/>
                    <a:pt x="14343" y="9035"/>
                    <a:pt x="13578" y="9300"/>
                  </a:cubicBezTo>
                  <a:cubicBezTo>
                    <a:pt x="13578" y="9220"/>
                    <a:pt x="13502" y="9160"/>
                    <a:pt x="13431" y="9160"/>
                  </a:cubicBezTo>
                  <a:cubicBezTo>
                    <a:pt x="13404" y="9160"/>
                    <a:pt x="13378" y="9169"/>
                    <a:pt x="13357" y="9189"/>
                  </a:cubicBezTo>
                  <a:cubicBezTo>
                    <a:pt x="11070" y="10222"/>
                    <a:pt x="10074" y="11734"/>
                    <a:pt x="8451" y="13505"/>
                  </a:cubicBezTo>
                  <a:cubicBezTo>
                    <a:pt x="8046" y="14058"/>
                    <a:pt x="7492" y="14501"/>
                    <a:pt x="6865" y="14722"/>
                  </a:cubicBezTo>
                  <a:lnTo>
                    <a:pt x="4320" y="13800"/>
                  </a:lnTo>
                  <a:cubicBezTo>
                    <a:pt x="3693" y="13321"/>
                    <a:pt x="3214" y="12177"/>
                    <a:pt x="2992" y="11439"/>
                  </a:cubicBezTo>
                  <a:cubicBezTo>
                    <a:pt x="2697" y="10112"/>
                    <a:pt x="2734" y="8710"/>
                    <a:pt x="3177" y="7456"/>
                  </a:cubicBezTo>
                  <a:cubicBezTo>
                    <a:pt x="4693" y="2790"/>
                    <a:pt x="9898" y="822"/>
                    <a:pt x="14673" y="822"/>
                  </a:cubicBezTo>
                  <a:close/>
                  <a:moveTo>
                    <a:pt x="14768" y="0"/>
                  </a:moveTo>
                  <a:cubicBezTo>
                    <a:pt x="7731" y="0"/>
                    <a:pt x="1" y="4495"/>
                    <a:pt x="2291" y="11882"/>
                  </a:cubicBezTo>
                  <a:cubicBezTo>
                    <a:pt x="2843" y="13605"/>
                    <a:pt x="4360" y="15489"/>
                    <a:pt x="6271" y="15489"/>
                  </a:cubicBezTo>
                  <a:cubicBezTo>
                    <a:pt x="6406" y="15489"/>
                    <a:pt x="6542" y="15479"/>
                    <a:pt x="6681" y="15460"/>
                  </a:cubicBezTo>
                  <a:cubicBezTo>
                    <a:pt x="7714" y="15349"/>
                    <a:pt x="8414" y="14685"/>
                    <a:pt x="9041" y="13948"/>
                  </a:cubicBezTo>
                  <a:cubicBezTo>
                    <a:pt x="10148" y="12583"/>
                    <a:pt x="11107" y="11329"/>
                    <a:pt x="12398" y="10259"/>
                  </a:cubicBezTo>
                  <a:cubicBezTo>
                    <a:pt x="12468" y="10329"/>
                    <a:pt x="12538" y="10355"/>
                    <a:pt x="12618" y="10355"/>
                  </a:cubicBezTo>
                  <a:cubicBezTo>
                    <a:pt x="12664" y="10355"/>
                    <a:pt x="12713" y="10346"/>
                    <a:pt x="12767" y="10333"/>
                  </a:cubicBezTo>
                  <a:cubicBezTo>
                    <a:pt x="13636" y="9939"/>
                    <a:pt x="14730" y="9641"/>
                    <a:pt x="15779" y="9641"/>
                  </a:cubicBezTo>
                  <a:cubicBezTo>
                    <a:pt x="17090" y="9641"/>
                    <a:pt x="18328" y="10107"/>
                    <a:pt x="18964" y="11439"/>
                  </a:cubicBezTo>
                  <a:cubicBezTo>
                    <a:pt x="20181" y="13948"/>
                    <a:pt x="17562" y="16234"/>
                    <a:pt x="15828" y="17562"/>
                  </a:cubicBezTo>
                  <a:cubicBezTo>
                    <a:pt x="13357" y="19444"/>
                    <a:pt x="10443" y="20734"/>
                    <a:pt x="7972" y="22616"/>
                  </a:cubicBezTo>
                  <a:cubicBezTo>
                    <a:pt x="5058" y="24829"/>
                    <a:pt x="521" y="30325"/>
                    <a:pt x="3767" y="34050"/>
                  </a:cubicBezTo>
                  <a:cubicBezTo>
                    <a:pt x="5021" y="35489"/>
                    <a:pt x="7123" y="35673"/>
                    <a:pt x="8931" y="35784"/>
                  </a:cubicBezTo>
                  <a:cubicBezTo>
                    <a:pt x="12177" y="35931"/>
                    <a:pt x="15496" y="36042"/>
                    <a:pt x="18779" y="36079"/>
                  </a:cubicBezTo>
                  <a:cubicBezTo>
                    <a:pt x="18963" y="36082"/>
                    <a:pt x="19150" y="36084"/>
                    <a:pt x="19337" y="36084"/>
                  </a:cubicBezTo>
                  <a:cubicBezTo>
                    <a:pt x="21252" y="36084"/>
                    <a:pt x="23297" y="35863"/>
                    <a:pt x="24607" y="34419"/>
                  </a:cubicBezTo>
                  <a:cubicBezTo>
                    <a:pt x="26046" y="32833"/>
                    <a:pt x="26156" y="30435"/>
                    <a:pt x="26119" y="28407"/>
                  </a:cubicBezTo>
                  <a:cubicBezTo>
                    <a:pt x="26049" y="26460"/>
                    <a:pt x="25299" y="24820"/>
                    <a:pt x="23186" y="24820"/>
                  </a:cubicBezTo>
                  <a:cubicBezTo>
                    <a:pt x="23097" y="24820"/>
                    <a:pt x="23005" y="24823"/>
                    <a:pt x="22910" y="24829"/>
                  </a:cubicBezTo>
                  <a:cubicBezTo>
                    <a:pt x="21398" y="24903"/>
                    <a:pt x="19812" y="25530"/>
                    <a:pt x="18300" y="25935"/>
                  </a:cubicBezTo>
                  <a:cubicBezTo>
                    <a:pt x="16418" y="26452"/>
                    <a:pt x="14574" y="26968"/>
                    <a:pt x="12730" y="27521"/>
                  </a:cubicBezTo>
                  <a:cubicBezTo>
                    <a:pt x="17377" y="24755"/>
                    <a:pt x="21988" y="21472"/>
                    <a:pt x="24386" y="16493"/>
                  </a:cubicBezTo>
                  <a:cubicBezTo>
                    <a:pt x="26562" y="11993"/>
                    <a:pt x="26451" y="6275"/>
                    <a:pt x="22652" y="2661"/>
                  </a:cubicBezTo>
                  <a:cubicBezTo>
                    <a:pt x="20735" y="844"/>
                    <a:pt x="17816" y="0"/>
                    <a:pt x="14768" y="0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541" name="Google Shape;541;p23"/>
            <p:cNvCxnSpPr/>
            <p:nvPr/>
          </p:nvCxnSpPr>
          <p:spPr>
            <a:xfrm>
              <a:off x="2446488" y="2243138"/>
              <a:ext cx="14763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</p:cxnSp>
        <p:cxnSp>
          <p:nvCxnSpPr>
            <p:cNvPr id="542" name="Google Shape;542;p23"/>
            <p:cNvCxnSpPr/>
            <p:nvPr/>
          </p:nvCxnSpPr>
          <p:spPr>
            <a:xfrm>
              <a:off x="5221213" y="2243138"/>
              <a:ext cx="1476300" cy="0"/>
            </a:xfrm>
            <a:prstGeom prst="straightConnector1">
              <a:avLst/>
            </a:prstGeom>
            <a:noFill/>
            <a:ln w="19050" cap="flat" cmpd="sng">
              <a:solidFill>
                <a:schemeClr val="dk1"/>
              </a:solidFill>
              <a:prstDash val="dash"/>
              <a:round/>
              <a:headEnd type="none" w="med" len="med"/>
              <a:tailEnd type="none" w="med" len="med"/>
            </a:ln>
          </p:spPr>
        </p:cxn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75D1075D-4276-0D99-40A1-91473AE44FE4}"/>
              </a:ext>
            </a:extLst>
          </p:cNvPr>
          <p:cNvSpPr txBox="1"/>
          <p:nvPr/>
        </p:nvSpPr>
        <p:spPr>
          <a:xfrm>
            <a:off x="3615945" y="3643137"/>
            <a:ext cx="2177878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chemeClr val="tx1"/>
                </a:solidFill>
                <a:latin typeface="Roboto" panose="02000000000000000000" pitchFamily="2" charset="0"/>
              </a:rPr>
              <a:t>List of items names and prices and quantities with total price.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5328D27-B6D6-F371-7FBE-045E2D010578}"/>
              </a:ext>
            </a:extLst>
          </p:cNvPr>
          <p:cNvSpPr txBox="1"/>
          <p:nvPr/>
        </p:nvSpPr>
        <p:spPr>
          <a:xfrm>
            <a:off x="3489391" y="3071290"/>
            <a:ext cx="2177879" cy="4924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600" dirty="0">
                <a:solidFill>
                  <a:schemeClr val="tx1"/>
                </a:solidFill>
                <a:latin typeface="Itim" panose="020B0604020202020204" charset="-34"/>
                <a:cs typeface="Itim" panose="020B0604020202020204" charset="-34"/>
              </a:rPr>
              <a:t>Transactions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6" name="Google Shape;2016;p44"/>
          <p:cNvSpPr txBox="1">
            <a:spLocks noGrp="1"/>
          </p:cNvSpPr>
          <p:nvPr>
            <p:ph type="title"/>
          </p:nvPr>
        </p:nvSpPr>
        <p:spPr>
          <a:xfrm>
            <a:off x="257221" y="499651"/>
            <a:ext cx="8067000" cy="20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" dirty="0"/>
              <a:t>4.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Design Model</a:t>
            </a:r>
            <a:b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a. Technology :</a:t>
            </a:r>
            <a:endParaRPr sz="2400" dirty="0"/>
          </a:p>
        </p:txBody>
      </p:sp>
      <p:grpSp>
        <p:nvGrpSpPr>
          <p:cNvPr id="2017" name="Google Shape;2017;p44"/>
          <p:cNvGrpSpPr/>
          <p:nvPr/>
        </p:nvGrpSpPr>
        <p:grpSpPr>
          <a:xfrm>
            <a:off x="457239" y="1154499"/>
            <a:ext cx="8229521" cy="3489350"/>
            <a:chOff x="457239" y="1156775"/>
            <a:chExt cx="8229521" cy="3489350"/>
          </a:xfrm>
        </p:grpSpPr>
        <p:sp>
          <p:nvSpPr>
            <p:cNvPr id="2018" name="Google Shape;2018;p44"/>
            <p:cNvSpPr/>
            <p:nvPr/>
          </p:nvSpPr>
          <p:spPr>
            <a:xfrm>
              <a:off x="457239" y="1156775"/>
              <a:ext cx="3931671" cy="957731"/>
            </a:xfrm>
            <a:custGeom>
              <a:avLst/>
              <a:gdLst/>
              <a:ahLst/>
              <a:cxnLst/>
              <a:rect l="l" t="t" r="r" b="b"/>
              <a:pathLst>
                <a:path w="177442" h="29704" extrusionOk="0">
                  <a:moveTo>
                    <a:pt x="85540" y="1"/>
                  </a:moveTo>
                  <a:cubicBezTo>
                    <a:pt x="83111" y="1"/>
                    <a:pt x="80683" y="145"/>
                    <a:pt x="78254" y="290"/>
                  </a:cubicBezTo>
                  <a:cubicBezTo>
                    <a:pt x="78128" y="290"/>
                    <a:pt x="78001" y="290"/>
                    <a:pt x="77874" y="321"/>
                  </a:cubicBezTo>
                  <a:cubicBezTo>
                    <a:pt x="76608" y="416"/>
                    <a:pt x="52412" y="512"/>
                    <a:pt x="51146" y="607"/>
                  </a:cubicBezTo>
                  <a:cubicBezTo>
                    <a:pt x="50069" y="702"/>
                    <a:pt x="48960" y="765"/>
                    <a:pt x="47884" y="860"/>
                  </a:cubicBezTo>
                  <a:cubicBezTo>
                    <a:pt x="46142" y="1018"/>
                    <a:pt x="44368" y="1208"/>
                    <a:pt x="42627" y="1367"/>
                  </a:cubicBezTo>
                  <a:cubicBezTo>
                    <a:pt x="41043" y="1493"/>
                    <a:pt x="10831" y="1715"/>
                    <a:pt x="9247" y="1968"/>
                  </a:cubicBezTo>
                  <a:cubicBezTo>
                    <a:pt x="7284" y="2317"/>
                    <a:pt x="5447" y="3045"/>
                    <a:pt x="3674" y="3932"/>
                  </a:cubicBezTo>
                  <a:cubicBezTo>
                    <a:pt x="2534" y="4470"/>
                    <a:pt x="1679" y="5325"/>
                    <a:pt x="1172" y="6497"/>
                  </a:cubicBezTo>
                  <a:cubicBezTo>
                    <a:pt x="792" y="7384"/>
                    <a:pt x="507" y="8334"/>
                    <a:pt x="412" y="9315"/>
                  </a:cubicBezTo>
                  <a:cubicBezTo>
                    <a:pt x="158" y="11501"/>
                    <a:pt x="0" y="13749"/>
                    <a:pt x="63" y="15966"/>
                  </a:cubicBezTo>
                  <a:cubicBezTo>
                    <a:pt x="95" y="17486"/>
                    <a:pt x="158" y="18974"/>
                    <a:pt x="285" y="20463"/>
                  </a:cubicBezTo>
                  <a:cubicBezTo>
                    <a:pt x="348" y="21603"/>
                    <a:pt x="507" y="22711"/>
                    <a:pt x="728" y="23820"/>
                  </a:cubicBezTo>
                  <a:cubicBezTo>
                    <a:pt x="982" y="24992"/>
                    <a:pt x="1584" y="25878"/>
                    <a:pt x="2470" y="26638"/>
                  </a:cubicBezTo>
                  <a:cubicBezTo>
                    <a:pt x="3325" y="27367"/>
                    <a:pt x="4339" y="27810"/>
                    <a:pt x="5352" y="28190"/>
                  </a:cubicBezTo>
                  <a:cubicBezTo>
                    <a:pt x="7949" y="29172"/>
                    <a:pt x="39270" y="29584"/>
                    <a:pt x="41993" y="29647"/>
                  </a:cubicBezTo>
                  <a:cubicBezTo>
                    <a:pt x="43438" y="29675"/>
                    <a:pt x="49474" y="29704"/>
                    <a:pt x="55996" y="29704"/>
                  </a:cubicBezTo>
                  <a:cubicBezTo>
                    <a:pt x="64057" y="29704"/>
                    <a:pt x="72858" y="29660"/>
                    <a:pt x="74644" y="29520"/>
                  </a:cubicBezTo>
                  <a:cubicBezTo>
                    <a:pt x="75752" y="29425"/>
                    <a:pt x="79679" y="29109"/>
                    <a:pt x="82086" y="28887"/>
                  </a:cubicBezTo>
                  <a:cubicBezTo>
                    <a:pt x="84461" y="28665"/>
                    <a:pt x="88705" y="28158"/>
                    <a:pt x="91207" y="28095"/>
                  </a:cubicBezTo>
                  <a:cubicBezTo>
                    <a:pt x="92458" y="28063"/>
                    <a:pt x="98024" y="28056"/>
                    <a:pt x="103360" y="28056"/>
                  </a:cubicBezTo>
                  <a:cubicBezTo>
                    <a:pt x="108696" y="28056"/>
                    <a:pt x="113803" y="28063"/>
                    <a:pt x="114135" y="28063"/>
                  </a:cubicBezTo>
                  <a:lnTo>
                    <a:pt x="138236" y="28063"/>
                  </a:lnTo>
                  <a:cubicBezTo>
                    <a:pt x="141783" y="28000"/>
                    <a:pt x="162526" y="27842"/>
                    <a:pt x="166073" y="27557"/>
                  </a:cubicBezTo>
                  <a:cubicBezTo>
                    <a:pt x="167181" y="27462"/>
                    <a:pt x="168258" y="27335"/>
                    <a:pt x="169335" y="27113"/>
                  </a:cubicBezTo>
                  <a:cubicBezTo>
                    <a:pt x="170855" y="26765"/>
                    <a:pt x="172248" y="26163"/>
                    <a:pt x="173357" y="24992"/>
                  </a:cubicBezTo>
                  <a:cubicBezTo>
                    <a:pt x="173420" y="24928"/>
                    <a:pt x="173483" y="24865"/>
                    <a:pt x="173547" y="24802"/>
                  </a:cubicBezTo>
                  <a:cubicBezTo>
                    <a:pt x="174307" y="24136"/>
                    <a:pt x="174845" y="23345"/>
                    <a:pt x="175225" y="22458"/>
                  </a:cubicBezTo>
                  <a:cubicBezTo>
                    <a:pt x="175858" y="20938"/>
                    <a:pt x="176365" y="19386"/>
                    <a:pt x="176713" y="17803"/>
                  </a:cubicBezTo>
                  <a:cubicBezTo>
                    <a:pt x="176935" y="16789"/>
                    <a:pt x="177157" y="15744"/>
                    <a:pt x="177252" y="14731"/>
                  </a:cubicBezTo>
                  <a:cubicBezTo>
                    <a:pt x="177379" y="13116"/>
                    <a:pt x="177410" y="11469"/>
                    <a:pt x="177410" y="9854"/>
                  </a:cubicBezTo>
                  <a:cubicBezTo>
                    <a:pt x="177442" y="9062"/>
                    <a:pt x="177379" y="8270"/>
                    <a:pt x="177220" y="7510"/>
                  </a:cubicBezTo>
                  <a:cubicBezTo>
                    <a:pt x="176935" y="5864"/>
                    <a:pt x="176112" y="4533"/>
                    <a:pt x="174877" y="3425"/>
                  </a:cubicBezTo>
                  <a:cubicBezTo>
                    <a:pt x="173610" y="2348"/>
                    <a:pt x="172121" y="1715"/>
                    <a:pt x="170506" y="1303"/>
                  </a:cubicBezTo>
                  <a:cubicBezTo>
                    <a:pt x="168765" y="860"/>
                    <a:pt x="166991" y="670"/>
                    <a:pt x="165218" y="607"/>
                  </a:cubicBezTo>
                  <a:cubicBezTo>
                    <a:pt x="163001" y="480"/>
                    <a:pt x="143588" y="480"/>
                    <a:pt x="141402" y="416"/>
                  </a:cubicBezTo>
                  <a:lnTo>
                    <a:pt x="138489" y="416"/>
                  </a:lnTo>
                  <a:cubicBezTo>
                    <a:pt x="136905" y="385"/>
                    <a:pt x="119044" y="385"/>
                    <a:pt x="117492" y="321"/>
                  </a:cubicBezTo>
                  <a:cubicBezTo>
                    <a:pt x="115592" y="258"/>
                    <a:pt x="113660" y="131"/>
                    <a:pt x="111760" y="68"/>
                  </a:cubicBezTo>
                  <a:cubicBezTo>
                    <a:pt x="109670" y="5"/>
                    <a:pt x="88325" y="5"/>
                    <a:pt x="86235" y="5"/>
                  </a:cubicBezTo>
                  <a:cubicBezTo>
                    <a:pt x="86003" y="2"/>
                    <a:pt x="85771" y="1"/>
                    <a:pt x="855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44"/>
            <p:cNvSpPr/>
            <p:nvPr/>
          </p:nvSpPr>
          <p:spPr>
            <a:xfrm>
              <a:off x="457239" y="2421907"/>
              <a:ext cx="3931671" cy="958086"/>
            </a:xfrm>
            <a:custGeom>
              <a:avLst/>
              <a:gdLst/>
              <a:ahLst/>
              <a:cxnLst/>
              <a:rect l="l" t="t" r="r" b="b"/>
              <a:pathLst>
                <a:path w="177442" h="29715" extrusionOk="0">
                  <a:moveTo>
                    <a:pt x="85540" y="0"/>
                  </a:moveTo>
                  <a:cubicBezTo>
                    <a:pt x="83111" y="0"/>
                    <a:pt x="80683" y="145"/>
                    <a:pt x="78254" y="290"/>
                  </a:cubicBezTo>
                  <a:cubicBezTo>
                    <a:pt x="78128" y="290"/>
                    <a:pt x="78001" y="321"/>
                    <a:pt x="77874" y="321"/>
                  </a:cubicBezTo>
                  <a:cubicBezTo>
                    <a:pt x="76608" y="416"/>
                    <a:pt x="52412" y="543"/>
                    <a:pt x="51146" y="638"/>
                  </a:cubicBezTo>
                  <a:cubicBezTo>
                    <a:pt x="50069" y="733"/>
                    <a:pt x="48960" y="796"/>
                    <a:pt x="47884" y="891"/>
                  </a:cubicBezTo>
                  <a:cubicBezTo>
                    <a:pt x="46142" y="1050"/>
                    <a:pt x="44368" y="1240"/>
                    <a:pt x="42627" y="1398"/>
                  </a:cubicBezTo>
                  <a:cubicBezTo>
                    <a:pt x="41043" y="1525"/>
                    <a:pt x="10831" y="1715"/>
                    <a:pt x="9247" y="2000"/>
                  </a:cubicBezTo>
                  <a:cubicBezTo>
                    <a:pt x="7284" y="2316"/>
                    <a:pt x="5447" y="3045"/>
                    <a:pt x="3674" y="3931"/>
                  </a:cubicBezTo>
                  <a:cubicBezTo>
                    <a:pt x="2534" y="4502"/>
                    <a:pt x="1679" y="5357"/>
                    <a:pt x="1172" y="6528"/>
                  </a:cubicBezTo>
                  <a:cubicBezTo>
                    <a:pt x="792" y="7415"/>
                    <a:pt x="507" y="8365"/>
                    <a:pt x="412" y="9315"/>
                  </a:cubicBezTo>
                  <a:cubicBezTo>
                    <a:pt x="158" y="11532"/>
                    <a:pt x="0" y="13749"/>
                    <a:pt x="63" y="15997"/>
                  </a:cubicBezTo>
                  <a:cubicBezTo>
                    <a:pt x="95" y="17486"/>
                    <a:pt x="158" y="19006"/>
                    <a:pt x="285" y="20494"/>
                  </a:cubicBezTo>
                  <a:cubicBezTo>
                    <a:pt x="348" y="21603"/>
                    <a:pt x="507" y="22743"/>
                    <a:pt x="728" y="23851"/>
                  </a:cubicBezTo>
                  <a:cubicBezTo>
                    <a:pt x="982" y="25023"/>
                    <a:pt x="1584" y="25910"/>
                    <a:pt x="2470" y="26670"/>
                  </a:cubicBezTo>
                  <a:cubicBezTo>
                    <a:pt x="3325" y="27398"/>
                    <a:pt x="4339" y="27842"/>
                    <a:pt x="5352" y="28222"/>
                  </a:cubicBezTo>
                  <a:cubicBezTo>
                    <a:pt x="7949" y="29203"/>
                    <a:pt x="39270" y="29615"/>
                    <a:pt x="41993" y="29647"/>
                  </a:cubicBezTo>
                  <a:cubicBezTo>
                    <a:pt x="43533" y="29677"/>
                    <a:pt x="50288" y="29714"/>
                    <a:pt x="57288" y="29714"/>
                  </a:cubicBezTo>
                  <a:cubicBezTo>
                    <a:pt x="64974" y="29714"/>
                    <a:pt x="72953" y="29669"/>
                    <a:pt x="74644" y="29520"/>
                  </a:cubicBezTo>
                  <a:cubicBezTo>
                    <a:pt x="75752" y="29425"/>
                    <a:pt x="79679" y="29140"/>
                    <a:pt x="82086" y="28918"/>
                  </a:cubicBezTo>
                  <a:cubicBezTo>
                    <a:pt x="84461" y="28665"/>
                    <a:pt x="88705" y="28190"/>
                    <a:pt x="91207" y="28127"/>
                  </a:cubicBezTo>
                  <a:cubicBezTo>
                    <a:pt x="92279" y="28086"/>
                    <a:pt x="96522" y="28074"/>
                    <a:pt x="101072" y="28074"/>
                  </a:cubicBezTo>
                  <a:cubicBezTo>
                    <a:pt x="107140" y="28074"/>
                    <a:pt x="113755" y="28095"/>
                    <a:pt x="114135" y="28095"/>
                  </a:cubicBezTo>
                  <a:lnTo>
                    <a:pt x="138236" y="28095"/>
                  </a:lnTo>
                  <a:cubicBezTo>
                    <a:pt x="141783" y="28032"/>
                    <a:pt x="162526" y="27873"/>
                    <a:pt x="166073" y="27588"/>
                  </a:cubicBezTo>
                  <a:cubicBezTo>
                    <a:pt x="167181" y="27493"/>
                    <a:pt x="168258" y="27366"/>
                    <a:pt x="169335" y="27113"/>
                  </a:cubicBezTo>
                  <a:cubicBezTo>
                    <a:pt x="170855" y="26796"/>
                    <a:pt x="172248" y="26163"/>
                    <a:pt x="173357" y="25023"/>
                  </a:cubicBezTo>
                  <a:cubicBezTo>
                    <a:pt x="173420" y="24928"/>
                    <a:pt x="173483" y="24896"/>
                    <a:pt x="173547" y="24833"/>
                  </a:cubicBezTo>
                  <a:cubicBezTo>
                    <a:pt x="174307" y="24168"/>
                    <a:pt x="174845" y="23376"/>
                    <a:pt x="175225" y="22458"/>
                  </a:cubicBezTo>
                  <a:cubicBezTo>
                    <a:pt x="175858" y="20969"/>
                    <a:pt x="176365" y="19418"/>
                    <a:pt x="176713" y="17802"/>
                  </a:cubicBezTo>
                  <a:cubicBezTo>
                    <a:pt x="176935" y="16789"/>
                    <a:pt x="177157" y="15776"/>
                    <a:pt x="177252" y="14762"/>
                  </a:cubicBezTo>
                  <a:cubicBezTo>
                    <a:pt x="177379" y="13115"/>
                    <a:pt x="177410" y="11500"/>
                    <a:pt x="177410" y="9854"/>
                  </a:cubicBezTo>
                  <a:cubicBezTo>
                    <a:pt x="177442" y="9094"/>
                    <a:pt x="177379" y="8302"/>
                    <a:pt x="177220" y="7510"/>
                  </a:cubicBezTo>
                  <a:cubicBezTo>
                    <a:pt x="176935" y="5895"/>
                    <a:pt x="176112" y="4533"/>
                    <a:pt x="174877" y="3456"/>
                  </a:cubicBezTo>
                  <a:cubicBezTo>
                    <a:pt x="173610" y="2348"/>
                    <a:pt x="172121" y="1746"/>
                    <a:pt x="170506" y="1335"/>
                  </a:cubicBezTo>
                  <a:cubicBezTo>
                    <a:pt x="168765" y="860"/>
                    <a:pt x="166991" y="701"/>
                    <a:pt x="165218" y="606"/>
                  </a:cubicBezTo>
                  <a:cubicBezTo>
                    <a:pt x="163001" y="511"/>
                    <a:pt x="143588" y="480"/>
                    <a:pt x="141402" y="448"/>
                  </a:cubicBezTo>
                  <a:cubicBezTo>
                    <a:pt x="141075" y="437"/>
                    <a:pt x="140751" y="434"/>
                    <a:pt x="140429" y="434"/>
                  </a:cubicBezTo>
                  <a:cubicBezTo>
                    <a:pt x="139784" y="434"/>
                    <a:pt x="139143" y="448"/>
                    <a:pt x="138489" y="448"/>
                  </a:cubicBezTo>
                  <a:cubicBezTo>
                    <a:pt x="136905" y="416"/>
                    <a:pt x="119044" y="416"/>
                    <a:pt x="117492" y="353"/>
                  </a:cubicBezTo>
                  <a:cubicBezTo>
                    <a:pt x="115592" y="290"/>
                    <a:pt x="113660" y="131"/>
                    <a:pt x="111760" y="100"/>
                  </a:cubicBezTo>
                  <a:cubicBezTo>
                    <a:pt x="109670" y="36"/>
                    <a:pt x="88325" y="36"/>
                    <a:pt x="86235" y="5"/>
                  </a:cubicBezTo>
                  <a:cubicBezTo>
                    <a:pt x="86003" y="2"/>
                    <a:pt x="85771" y="0"/>
                    <a:pt x="8554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44"/>
            <p:cNvSpPr/>
            <p:nvPr/>
          </p:nvSpPr>
          <p:spPr>
            <a:xfrm>
              <a:off x="457239" y="3688039"/>
              <a:ext cx="3931671" cy="958086"/>
            </a:xfrm>
            <a:custGeom>
              <a:avLst/>
              <a:gdLst/>
              <a:ahLst/>
              <a:cxnLst/>
              <a:rect l="l" t="t" r="r" b="b"/>
              <a:pathLst>
                <a:path w="177442" h="29715" extrusionOk="0">
                  <a:moveTo>
                    <a:pt x="85540" y="1"/>
                  </a:moveTo>
                  <a:cubicBezTo>
                    <a:pt x="83111" y="1"/>
                    <a:pt x="80683" y="145"/>
                    <a:pt x="78254" y="290"/>
                  </a:cubicBezTo>
                  <a:cubicBezTo>
                    <a:pt x="78128" y="290"/>
                    <a:pt x="78001" y="322"/>
                    <a:pt x="77874" y="322"/>
                  </a:cubicBezTo>
                  <a:cubicBezTo>
                    <a:pt x="76608" y="417"/>
                    <a:pt x="52412" y="543"/>
                    <a:pt x="51146" y="638"/>
                  </a:cubicBezTo>
                  <a:cubicBezTo>
                    <a:pt x="50069" y="702"/>
                    <a:pt x="48960" y="765"/>
                    <a:pt x="47884" y="892"/>
                  </a:cubicBezTo>
                  <a:cubicBezTo>
                    <a:pt x="46142" y="1050"/>
                    <a:pt x="44368" y="1240"/>
                    <a:pt x="42627" y="1367"/>
                  </a:cubicBezTo>
                  <a:cubicBezTo>
                    <a:pt x="41043" y="1493"/>
                    <a:pt x="10831" y="1715"/>
                    <a:pt x="9247" y="2000"/>
                  </a:cubicBezTo>
                  <a:cubicBezTo>
                    <a:pt x="7284" y="2317"/>
                    <a:pt x="5447" y="3045"/>
                    <a:pt x="3674" y="3932"/>
                  </a:cubicBezTo>
                  <a:cubicBezTo>
                    <a:pt x="2534" y="4502"/>
                    <a:pt x="1679" y="5325"/>
                    <a:pt x="1172" y="6497"/>
                  </a:cubicBezTo>
                  <a:cubicBezTo>
                    <a:pt x="792" y="7415"/>
                    <a:pt x="507" y="8334"/>
                    <a:pt x="412" y="9316"/>
                  </a:cubicBezTo>
                  <a:cubicBezTo>
                    <a:pt x="158" y="11532"/>
                    <a:pt x="0" y="13749"/>
                    <a:pt x="63" y="15966"/>
                  </a:cubicBezTo>
                  <a:cubicBezTo>
                    <a:pt x="95" y="17486"/>
                    <a:pt x="158" y="18975"/>
                    <a:pt x="285" y="20495"/>
                  </a:cubicBezTo>
                  <a:cubicBezTo>
                    <a:pt x="348" y="21603"/>
                    <a:pt x="507" y="22712"/>
                    <a:pt x="728" y="23820"/>
                  </a:cubicBezTo>
                  <a:cubicBezTo>
                    <a:pt x="982" y="24992"/>
                    <a:pt x="1584" y="25910"/>
                    <a:pt x="2470" y="26670"/>
                  </a:cubicBezTo>
                  <a:cubicBezTo>
                    <a:pt x="3325" y="27399"/>
                    <a:pt x="4339" y="27810"/>
                    <a:pt x="5352" y="28222"/>
                  </a:cubicBezTo>
                  <a:cubicBezTo>
                    <a:pt x="7949" y="29204"/>
                    <a:pt x="39270" y="29584"/>
                    <a:pt x="41993" y="29647"/>
                  </a:cubicBezTo>
                  <a:cubicBezTo>
                    <a:pt x="43533" y="29677"/>
                    <a:pt x="50288" y="29715"/>
                    <a:pt x="57288" y="29715"/>
                  </a:cubicBezTo>
                  <a:cubicBezTo>
                    <a:pt x="64974" y="29715"/>
                    <a:pt x="72953" y="29670"/>
                    <a:pt x="74644" y="29520"/>
                  </a:cubicBezTo>
                  <a:cubicBezTo>
                    <a:pt x="75752" y="29425"/>
                    <a:pt x="79679" y="29140"/>
                    <a:pt x="82086" y="28887"/>
                  </a:cubicBezTo>
                  <a:cubicBezTo>
                    <a:pt x="84461" y="28665"/>
                    <a:pt x="88705" y="28190"/>
                    <a:pt x="91207" y="28095"/>
                  </a:cubicBezTo>
                  <a:cubicBezTo>
                    <a:pt x="92041" y="28074"/>
                    <a:pt x="94793" y="28067"/>
                    <a:pt x="98116" y="28067"/>
                  </a:cubicBezTo>
                  <a:cubicBezTo>
                    <a:pt x="104761" y="28067"/>
                    <a:pt x="113692" y="28095"/>
                    <a:pt x="114135" y="28095"/>
                  </a:cubicBezTo>
                  <a:cubicBezTo>
                    <a:pt x="116732" y="28095"/>
                    <a:pt x="135607" y="28095"/>
                    <a:pt x="138236" y="28064"/>
                  </a:cubicBezTo>
                  <a:cubicBezTo>
                    <a:pt x="141783" y="28000"/>
                    <a:pt x="162526" y="27842"/>
                    <a:pt x="166073" y="27557"/>
                  </a:cubicBezTo>
                  <a:cubicBezTo>
                    <a:pt x="167181" y="27462"/>
                    <a:pt x="168258" y="27335"/>
                    <a:pt x="169335" y="27114"/>
                  </a:cubicBezTo>
                  <a:cubicBezTo>
                    <a:pt x="170855" y="26797"/>
                    <a:pt x="172248" y="26163"/>
                    <a:pt x="173357" y="24992"/>
                  </a:cubicBezTo>
                  <a:cubicBezTo>
                    <a:pt x="173420" y="24928"/>
                    <a:pt x="173483" y="24865"/>
                    <a:pt x="173547" y="24802"/>
                  </a:cubicBezTo>
                  <a:cubicBezTo>
                    <a:pt x="174307" y="24168"/>
                    <a:pt x="174845" y="23377"/>
                    <a:pt x="175225" y="22458"/>
                  </a:cubicBezTo>
                  <a:cubicBezTo>
                    <a:pt x="175858" y="20938"/>
                    <a:pt x="176365" y="19386"/>
                    <a:pt x="176713" y="17803"/>
                  </a:cubicBezTo>
                  <a:cubicBezTo>
                    <a:pt x="176935" y="16789"/>
                    <a:pt x="177157" y="15776"/>
                    <a:pt x="177252" y="14731"/>
                  </a:cubicBezTo>
                  <a:cubicBezTo>
                    <a:pt x="177379" y="13116"/>
                    <a:pt x="177410" y="11501"/>
                    <a:pt x="177410" y="9854"/>
                  </a:cubicBezTo>
                  <a:cubicBezTo>
                    <a:pt x="177442" y="9062"/>
                    <a:pt x="177379" y="8271"/>
                    <a:pt x="177220" y="7511"/>
                  </a:cubicBezTo>
                  <a:cubicBezTo>
                    <a:pt x="176935" y="5895"/>
                    <a:pt x="176112" y="4534"/>
                    <a:pt x="174877" y="3457"/>
                  </a:cubicBezTo>
                  <a:cubicBezTo>
                    <a:pt x="173610" y="2348"/>
                    <a:pt x="172121" y="1715"/>
                    <a:pt x="170506" y="1303"/>
                  </a:cubicBezTo>
                  <a:cubicBezTo>
                    <a:pt x="168765" y="860"/>
                    <a:pt x="166991" y="702"/>
                    <a:pt x="165218" y="607"/>
                  </a:cubicBezTo>
                  <a:cubicBezTo>
                    <a:pt x="163001" y="480"/>
                    <a:pt x="143588" y="480"/>
                    <a:pt x="141402" y="448"/>
                  </a:cubicBezTo>
                  <a:cubicBezTo>
                    <a:pt x="140912" y="433"/>
                    <a:pt x="140429" y="433"/>
                    <a:pt x="139946" y="433"/>
                  </a:cubicBezTo>
                  <a:cubicBezTo>
                    <a:pt x="139463" y="433"/>
                    <a:pt x="138980" y="433"/>
                    <a:pt x="138489" y="417"/>
                  </a:cubicBezTo>
                  <a:cubicBezTo>
                    <a:pt x="136905" y="417"/>
                    <a:pt x="119044" y="417"/>
                    <a:pt x="117492" y="353"/>
                  </a:cubicBezTo>
                  <a:cubicBezTo>
                    <a:pt x="115592" y="290"/>
                    <a:pt x="113660" y="132"/>
                    <a:pt x="111760" y="68"/>
                  </a:cubicBezTo>
                  <a:cubicBezTo>
                    <a:pt x="109670" y="5"/>
                    <a:pt x="88325" y="37"/>
                    <a:pt x="86235" y="5"/>
                  </a:cubicBezTo>
                  <a:cubicBezTo>
                    <a:pt x="86003" y="2"/>
                    <a:pt x="85771" y="1"/>
                    <a:pt x="8554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44"/>
            <p:cNvSpPr txBox="1"/>
            <p:nvPr/>
          </p:nvSpPr>
          <p:spPr>
            <a:xfrm>
              <a:off x="457240" y="2490925"/>
              <a:ext cx="614700" cy="897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 b="1">
                  <a:solidFill>
                    <a:schemeClr val="dk1"/>
                  </a:solidFill>
                  <a:latin typeface="Itim"/>
                  <a:ea typeface="Itim"/>
                  <a:cs typeface="Itim"/>
                  <a:sym typeface="Itim"/>
                </a:rPr>
                <a:t>2</a:t>
              </a:r>
              <a:endParaRPr sz="26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endParaRPr>
            </a:p>
          </p:txBody>
        </p:sp>
        <p:sp>
          <p:nvSpPr>
            <p:cNvPr id="2022" name="Google Shape;2022;p44"/>
            <p:cNvSpPr txBox="1"/>
            <p:nvPr/>
          </p:nvSpPr>
          <p:spPr>
            <a:xfrm>
              <a:off x="457240" y="3740575"/>
              <a:ext cx="614700" cy="897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 b="1">
                  <a:solidFill>
                    <a:schemeClr val="dk1"/>
                  </a:solidFill>
                  <a:latin typeface="Itim"/>
                  <a:ea typeface="Itim"/>
                  <a:cs typeface="Itim"/>
                  <a:sym typeface="Itim"/>
                </a:rPr>
                <a:t>3</a:t>
              </a:r>
              <a:endParaRPr sz="26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endParaRPr>
            </a:p>
          </p:txBody>
        </p:sp>
        <p:sp>
          <p:nvSpPr>
            <p:cNvPr id="2023" name="Google Shape;2023;p44"/>
            <p:cNvSpPr txBox="1"/>
            <p:nvPr/>
          </p:nvSpPr>
          <p:spPr>
            <a:xfrm>
              <a:off x="965824" y="2825450"/>
              <a:ext cx="2914500" cy="26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 b="1" dirty="0">
                  <a:solidFill>
                    <a:schemeClr val="dk1"/>
                  </a:solidFill>
                  <a:latin typeface="Itim"/>
                  <a:ea typeface="Itim"/>
                  <a:cs typeface="Itim"/>
                  <a:sym typeface="Itim"/>
                </a:rPr>
                <a:t>CSS</a:t>
              </a:r>
              <a:endParaRPr sz="2600" b="1" dirty="0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endParaRPr>
            </a:p>
          </p:txBody>
        </p:sp>
        <p:sp>
          <p:nvSpPr>
            <p:cNvPr id="2024" name="Google Shape;2024;p44"/>
            <p:cNvSpPr txBox="1"/>
            <p:nvPr/>
          </p:nvSpPr>
          <p:spPr>
            <a:xfrm>
              <a:off x="1202906" y="2825450"/>
              <a:ext cx="2914500" cy="469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25" name="Google Shape;2025;p44"/>
            <p:cNvSpPr txBox="1"/>
            <p:nvPr/>
          </p:nvSpPr>
          <p:spPr>
            <a:xfrm>
              <a:off x="1071940" y="4041352"/>
              <a:ext cx="2914500" cy="26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 b="1" dirty="0">
                  <a:solidFill>
                    <a:schemeClr val="dk1"/>
                  </a:solidFill>
                  <a:latin typeface="Itim"/>
                  <a:ea typeface="Itim"/>
                  <a:cs typeface="Itim"/>
                  <a:sym typeface="Itim"/>
                </a:rPr>
                <a:t>JavaScript</a:t>
              </a:r>
              <a:endParaRPr sz="2600" b="1" dirty="0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endParaRPr>
            </a:p>
          </p:txBody>
        </p:sp>
        <p:sp>
          <p:nvSpPr>
            <p:cNvPr id="2026" name="Google Shape;2026;p44"/>
            <p:cNvSpPr txBox="1"/>
            <p:nvPr/>
          </p:nvSpPr>
          <p:spPr>
            <a:xfrm>
              <a:off x="1202906" y="4471516"/>
              <a:ext cx="2914500" cy="11138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27" name="Google Shape;2027;p44"/>
            <p:cNvSpPr/>
            <p:nvPr/>
          </p:nvSpPr>
          <p:spPr>
            <a:xfrm>
              <a:off x="4755089" y="1156775"/>
              <a:ext cx="3931671" cy="957731"/>
            </a:xfrm>
            <a:custGeom>
              <a:avLst/>
              <a:gdLst/>
              <a:ahLst/>
              <a:cxnLst/>
              <a:rect l="l" t="t" r="r" b="b"/>
              <a:pathLst>
                <a:path w="177442" h="29704" extrusionOk="0">
                  <a:moveTo>
                    <a:pt x="85540" y="1"/>
                  </a:moveTo>
                  <a:cubicBezTo>
                    <a:pt x="83111" y="1"/>
                    <a:pt x="80683" y="145"/>
                    <a:pt x="78254" y="290"/>
                  </a:cubicBezTo>
                  <a:cubicBezTo>
                    <a:pt x="78128" y="290"/>
                    <a:pt x="78001" y="290"/>
                    <a:pt x="77874" y="321"/>
                  </a:cubicBezTo>
                  <a:cubicBezTo>
                    <a:pt x="76608" y="416"/>
                    <a:pt x="52412" y="512"/>
                    <a:pt x="51146" y="607"/>
                  </a:cubicBezTo>
                  <a:cubicBezTo>
                    <a:pt x="50069" y="702"/>
                    <a:pt x="48960" y="765"/>
                    <a:pt x="47884" y="860"/>
                  </a:cubicBezTo>
                  <a:cubicBezTo>
                    <a:pt x="46142" y="1018"/>
                    <a:pt x="44368" y="1208"/>
                    <a:pt x="42627" y="1367"/>
                  </a:cubicBezTo>
                  <a:cubicBezTo>
                    <a:pt x="41043" y="1493"/>
                    <a:pt x="10831" y="1715"/>
                    <a:pt x="9247" y="1968"/>
                  </a:cubicBezTo>
                  <a:cubicBezTo>
                    <a:pt x="7284" y="2317"/>
                    <a:pt x="5447" y="3045"/>
                    <a:pt x="3674" y="3932"/>
                  </a:cubicBezTo>
                  <a:cubicBezTo>
                    <a:pt x="2534" y="4470"/>
                    <a:pt x="1679" y="5325"/>
                    <a:pt x="1172" y="6497"/>
                  </a:cubicBezTo>
                  <a:cubicBezTo>
                    <a:pt x="792" y="7384"/>
                    <a:pt x="507" y="8334"/>
                    <a:pt x="412" y="9315"/>
                  </a:cubicBezTo>
                  <a:cubicBezTo>
                    <a:pt x="158" y="11501"/>
                    <a:pt x="0" y="13749"/>
                    <a:pt x="63" y="15966"/>
                  </a:cubicBezTo>
                  <a:cubicBezTo>
                    <a:pt x="95" y="17486"/>
                    <a:pt x="158" y="18974"/>
                    <a:pt x="285" y="20463"/>
                  </a:cubicBezTo>
                  <a:cubicBezTo>
                    <a:pt x="348" y="21603"/>
                    <a:pt x="507" y="22711"/>
                    <a:pt x="728" y="23820"/>
                  </a:cubicBezTo>
                  <a:cubicBezTo>
                    <a:pt x="982" y="24992"/>
                    <a:pt x="1584" y="25878"/>
                    <a:pt x="2470" y="26638"/>
                  </a:cubicBezTo>
                  <a:cubicBezTo>
                    <a:pt x="3325" y="27367"/>
                    <a:pt x="4339" y="27810"/>
                    <a:pt x="5352" y="28190"/>
                  </a:cubicBezTo>
                  <a:cubicBezTo>
                    <a:pt x="7949" y="29172"/>
                    <a:pt x="39270" y="29584"/>
                    <a:pt x="41993" y="29647"/>
                  </a:cubicBezTo>
                  <a:cubicBezTo>
                    <a:pt x="43438" y="29675"/>
                    <a:pt x="49474" y="29704"/>
                    <a:pt x="55996" y="29704"/>
                  </a:cubicBezTo>
                  <a:cubicBezTo>
                    <a:pt x="64057" y="29704"/>
                    <a:pt x="72858" y="29660"/>
                    <a:pt x="74644" y="29520"/>
                  </a:cubicBezTo>
                  <a:cubicBezTo>
                    <a:pt x="75752" y="29425"/>
                    <a:pt x="79679" y="29109"/>
                    <a:pt x="82086" y="28887"/>
                  </a:cubicBezTo>
                  <a:cubicBezTo>
                    <a:pt x="84461" y="28665"/>
                    <a:pt x="88705" y="28158"/>
                    <a:pt x="91207" y="28095"/>
                  </a:cubicBezTo>
                  <a:cubicBezTo>
                    <a:pt x="92458" y="28063"/>
                    <a:pt x="98024" y="28056"/>
                    <a:pt x="103360" y="28056"/>
                  </a:cubicBezTo>
                  <a:cubicBezTo>
                    <a:pt x="108696" y="28056"/>
                    <a:pt x="113803" y="28063"/>
                    <a:pt x="114135" y="28063"/>
                  </a:cubicBezTo>
                  <a:lnTo>
                    <a:pt x="138236" y="28063"/>
                  </a:lnTo>
                  <a:cubicBezTo>
                    <a:pt x="141783" y="28000"/>
                    <a:pt x="162526" y="27842"/>
                    <a:pt x="166073" y="27557"/>
                  </a:cubicBezTo>
                  <a:cubicBezTo>
                    <a:pt x="167181" y="27462"/>
                    <a:pt x="168258" y="27335"/>
                    <a:pt x="169335" y="27113"/>
                  </a:cubicBezTo>
                  <a:cubicBezTo>
                    <a:pt x="170855" y="26765"/>
                    <a:pt x="172248" y="26163"/>
                    <a:pt x="173357" y="24992"/>
                  </a:cubicBezTo>
                  <a:cubicBezTo>
                    <a:pt x="173420" y="24928"/>
                    <a:pt x="173483" y="24865"/>
                    <a:pt x="173547" y="24802"/>
                  </a:cubicBezTo>
                  <a:cubicBezTo>
                    <a:pt x="174307" y="24136"/>
                    <a:pt x="174845" y="23345"/>
                    <a:pt x="175225" y="22458"/>
                  </a:cubicBezTo>
                  <a:cubicBezTo>
                    <a:pt x="175858" y="20938"/>
                    <a:pt x="176365" y="19386"/>
                    <a:pt x="176713" y="17803"/>
                  </a:cubicBezTo>
                  <a:cubicBezTo>
                    <a:pt x="176935" y="16789"/>
                    <a:pt x="177157" y="15744"/>
                    <a:pt x="177252" y="14731"/>
                  </a:cubicBezTo>
                  <a:cubicBezTo>
                    <a:pt x="177379" y="13116"/>
                    <a:pt x="177410" y="11469"/>
                    <a:pt x="177410" y="9854"/>
                  </a:cubicBezTo>
                  <a:cubicBezTo>
                    <a:pt x="177442" y="9062"/>
                    <a:pt x="177379" y="8270"/>
                    <a:pt x="177220" y="7510"/>
                  </a:cubicBezTo>
                  <a:cubicBezTo>
                    <a:pt x="176935" y="5864"/>
                    <a:pt x="176112" y="4533"/>
                    <a:pt x="174877" y="3425"/>
                  </a:cubicBezTo>
                  <a:cubicBezTo>
                    <a:pt x="173610" y="2348"/>
                    <a:pt x="172121" y="1715"/>
                    <a:pt x="170506" y="1303"/>
                  </a:cubicBezTo>
                  <a:cubicBezTo>
                    <a:pt x="168765" y="860"/>
                    <a:pt x="166991" y="670"/>
                    <a:pt x="165218" y="607"/>
                  </a:cubicBezTo>
                  <a:cubicBezTo>
                    <a:pt x="163001" y="480"/>
                    <a:pt x="143588" y="480"/>
                    <a:pt x="141402" y="416"/>
                  </a:cubicBezTo>
                  <a:lnTo>
                    <a:pt x="138489" y="416"/>
                  </a:lnTo>
                  <a:cubicBezTo>
                    <a:pt x="136905" y="385"/>
                    <a:pt x="119044" y="385"/>
                    <a:pt x="117492" y="321"/>
                  </a:cubicBezTo>
                  <a:cubicBezTo>
                    <a:pt x="115592" y="258"/>
                    <a:pt x="113660" y="131"/>
                    <a:pt x="111760" y="68"/>
                  </a:cubicBezTo>
                  <a:cubicBezTo>
                    <a:pt x="109670" y="5"/>
                    <a:pt x="88325" y="5"/>
                    <a:pt x="86235" y="5"/>
                  </a:cubicBezTo>
                  <a:cubicBezTo>
                    <a:pt x="86003" y="2"/>
                    <a:pt x="85771" y="1"/>
                    <a:pt x="8554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44"/>
            <p:cNvSpPr/>
            <p:nvPr/>
          </p:nvSpPr>
          <p:spPr>
            <a:xfrm>
              <a:off x="4755089" y="2421907"/>
              <a:ext cx="3931671" cy="958086"/>
            </a:xfrm>
            <a:custGeom>
              <a:avLst/>
              <a:gdLst/>
              <a:ahLst/>
              <a:cxnLst/>
              <a:rect l="l" t="t" r="r" b="b"/>
              <a:pathLst>
                <a:path w="177442" h="29715" extrusionOk="0">
                  <a:moveTo>
                    <a:pt x="85540" y="0"/>
                  </a:moveTo>
                  <a:cubicBezTo>
                    <a:pt x="83111" y="0"/>
                    <a:pt x="80683" y="145"/>
                    <a:pt x="78254" y="290"/>
                  </a:cubicBezTo>
                  <a:cubicBezTo>
                    <a:pt x="78128" y="290"/>
                    <a:pt x="78001" y="321"/>
                    <a:pt x="77874" y="321"/>
                  </a:cubicBezTo>
                  <a:cubicBezTo>
                    <a:pt x="76608" y="416"/>
                    <a:pt x="52412" y="543"/>
                    <a:pt x="51146" y="638"/>
                  </a:cubicBezTo>
                  <a:cubicBezTo>
                    <a:pt x="50069" y="733"/>
                    <a:pt x="48960" y="796"/>
                    <a:pt x="47884" y="891"/>
                  </a:cubicBezTo>
                  <a:cubicBezTo>
                    <a:pt x="46142" y="1050"/>
                    <a:pt x="44368" y="1240"/>
                    <a:pt x="42627" y="1398"/>
                  </a:cubicBezTo>
                  <a:cubicBezTo>
                    <a:pt x="41043" y="1525"/>
                    <a:pt x="10831" y="1715"/>
                    <a:pt x="9247" y="2000"/>
                  </a:cubicBezTo>
                  <a:cubicBezTo>
                    <a:pt x="7284" y="2316"/>
                    <a:pt x="5447" y="3045"/>
                    <a:pt x="3674" y="3931"/>
                  </a:cubicBezTo>
                  <a:cubicBezTo>
                    <a:pt x="2534" y="4502"/>
                    <a:pt x="1679" y="5357"/>
                    <a:pt x="1172" y="6528"/>
                  </a:cubicBezTo>
                  <a:cubicBezTo>
                    <a:pt x="792" y="7415"/>
                    <a:pt x="507" y="8365"/>
                    <a:pt x="412" y="9315"/>
                  </a:cubicBezTo>
                  <a:cubicBezTo>
                    <a:pt x="158" y="11532"/>
                    <a:pt x="0" y="13749"/>
                    <a:pt x="63" y="15997"/>
                  </a:cubicBezTo>
                  <a:cubicBezTo>
                    <a:pt x="95" y="17486"/>
                    <a:pt x="158" y="19006"/>
                    <a:pt x="285" y="20494"/>
                  </a:cubicBezTo>
                  <a:cubicBezTo>
                    <a:pt x="348" y="21603"/>
                    <a:pt x="507" y="22743"/>
                    <a:pt x="728" y="23851"/>
                  </a:cubicBezTo>
                  <a:cubicBezTo>
                    <a:pt x="982" y="25023"/>
                    <a:pt x="1584" y="25910"/>
                    <a:pt x="2470" y="26670"/>
                  </a:cubicBezTo>
                  <a:cubicBezTo>
                    <a:pt x="3325" y="27398"/>
                    <a:pt x="4339" y="27842"/>
                    <a:pt x="5352" y="28222"/>
                  </a:cubicBezTo>
                  <a:cubicBezTo>
                    <a:pt x="7949" y="29203"/>
                    <a:pt x="39270" y="29615"/>
                    <a:pt x="41993" y="29647"/>
                  </a:cubicBezTo>
                  <a:cubicBezTo>
                    <a:pt x="43533" y="29677"/>
                    <a:pt x="50288" y="29714"/>
                    <a:pt x="57288" y="29714"/>
                  </a:cubicBezTo>
                  <a:cubicBezTo>
                    <a:pt x="64974" y="29714"/>
                    <a:pt x="72953" y="29669"/>
                    <a:pt x="74644" y="29520"/>
                  </a:cubicBezTo>
                  <a:cubicBezTo>
                    <a:pt x="75752" y="29425"/>
                    <a:pt x="79679" y="29140"/>
                    <a:pt x="82086" y="28918"/>
                  </a:cubicBezTo>
                  <a:cubicBezTo>
                    <a:pt x="84461" y="28665"/>
                    <a:pt x="88705" y="28190"/>
                    <a:pt x="91207" y="28127"/>
                  </a:cubicBezTo>
                  <a:cubicBezTo>
                    <a:pt x="92279" y="28086"/>
                    <a:pt x="96522" y="28074"/>
                    <a:pt x="101072" y="28074"/>
                  </a:cubicBezTo>
                  <a:cubicBezTo>
                    <a:pt x="107140" y="28074"/>
                    <a:pt x="113755" y="28095"/>
                    <a:pt x="114135" y="28095"/>
                  </a:cubicBezTo>
                  <a:lnTo>
                    <a:pt x="138236" y="28095"/>
                  </a:lnTo>
                  <a:cubicBezTo>
                    <a:pt x="141783" y="28032"/>
                    <a:pt x="162526" y="27873"/>
                    <a:pt x="166073" y="27588"/>
                  </a:cubicBezTo>
                  <a:cubicBezTo>
                    <a:pt x="167181" y="27493"/>
                    <a:pt x="168258" y="27366"/>
                    <a:pt x="169335" y="27113"/>
                  </a:cubicBezTo>
                  <a:cubicBezTo>
                    <a:pt x="170855" y="26796"/>
                    <a:pt x="172248" y="26163"/>
                    <a:pt x="173357" y="25023"/>
                  </a:cubicBezTo>
                  <a:cubicBezTo>
                    <a:pt x="173420" y="24928"/>
                    <a:pt x="173483" y="24896"/>
                    <a:pt x="173547" y="24833"/>
                  </a:cubicBezTo>
                  <a:cubicBezTo>
                    <a:pt x="174307" y="24168"/>
                    <a:pt x="174845" y="23376"/>
                    <a:pt x="175225" y="22458"/>
                  </a:cubicBezTo>
                  <a:cubicBezTo>
                    <a:pt x="175858" y="20969"/>
                    <a:pt x="176365" y="19418"/>
                    <a:pt x="176713" y="17802"/>
                  </a:cubicBezTo>
                  <a:cubicBezTo>
                    <a:pt x="176935" y="16789"/>
                    <a:pt x="177157" y="15776"/>
                    <a:pt x="177252" y="14762"/>
                  </a:cubicBezTo>
                  <a:cubicBezTo>
                    <a:pt x="177379" y="13115"/>
                    <a:pt x="177410" y="11500"/>
                    <a:pt x="177410" y="9854"/>
                  </a:cubicBezTo>
                  <a:cubicBezTo>
                    <a:pt x="177442" y="9094"/>
                    <a:pt x="177379" y="8302"/>
                    <a:pt x="177220" y="7510"/>
                  </a:cubicBezTo>
                  <a:cubicBezTo>
                    <a:pt x="176935" y="5895"/>
                    <a:pt x="176112" y="4533"/>
                    <a:pt x="174877" y="3456"/>
                  </a:cubicBezTo>
                  <a:cubicBezTo>
                    <a:pt x="173610" y="2348"/>
                    <a:pt x="172121" y="1746"/>
                    <a:pt x="170506" y="1335"/>
                  </a:cubicBezTo>
                  <a:cubicBezTo>
                    <a:pt x="168765" y="860"/>
                    <a:pt x="166991" y="701"/>
                    <a:pt x="165218" y="606"/>
                  </a:cubicBezTo>
                  <a:cubicBezTo>
                    <a:pt x="163001" y="511"/>
                    <a:pt x="143588" y="480"/>
                    <a:pt x="141402" y="448"/>
                  </a:cubicBezTo>
                  <a:cubicBezTo>
                    <a:pt x="141075" y="437"/>
                    <a:pt x="140751" y="434"/>
                    <a:pt x="140429" y="434"/>
                  </a:cubicBezTo>
                  <a:cubicBezTo>
                    <a:pt x="139784" y="434"/>
                    <a:pt x="139143" y="448"/>
                    <a:pt x="138489" y="448"/>
                  </a:cubicBezTo>
                  <a:cubicBezTo>
                    <a:pt x="136905" y="416"/>
                    <a:pt x="119044" y="416"/>
                    <a:pt x="117492" y="353"/>
                  </a:cubicBezTo>
                  <a:cubicBezTo>
                    <a:pt x="115592" y="290"/>
                    <a:pt x="113660" y="131"/>
                    <a:pt x="111760" y="100"/>
                  </a:cubicBezTo>
                  <a:cubicBezTo>
                    <a:pt x="109670" y="36"/>
                    <a:pt x="88325" y="36"/>
                    <a:pt x="86235" y="5"/>
                  </a:cubicBezTo>
                  <a:cubicBezTo>
                    <a:pt x="86003" y="2"/>
                    <a:pt x="85771" y="0"/>
                    <a:pt x="8554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44"/>
            <p:cNvSpPr/>
            <p:nvPr/>
          </p:nvSpPr>
          <p:spPr>
            <a:xfrm>
              <a:off x="4755089" y="3688039"/>
              <a:ext cx="3931671" cy="958086"/>
            </a:xfrm>
            <a:custGeom>
              <a:avLst/>
              <a:gdLst/>
              <a:ahLst/>
              <a:cxnLst/>
              <a:rect l="l" t="t" r="r" b="b"/>
              <a:pathLst>
                <a:path w="177442" h="29715" extrusionOk="0">
                  <a:moveTo>
                    <a:pt x="85540" y="1"/>
                  </a:moveTo>
                  <a:cubicBezTo>
                    <a:pt x="83111" y="1"/>
                    <a:pt x="80683" y="145"/>
                    <a:pt x="78254" y="290"/>
                  </a:cubicBezTo>
                  <a:cubicBezTo>
                    <a:pt x="78128" y="290"/>
                    <a:pt x="78001" y="322"/>
                    <a:pt x="77874" y="322"/>
                  </a:cubicBezTo>
                  <a:cubicBezTo>
                    <a:pt x="76608" y="417"/>
                    <a:pt x="52412" y="543"/>
                    <a:pt x="51146" y="638"/>
                  </a:cubicBezTo>
                  <a:cubicBezTo>
                    <a:pt x="50069" y="702"/>
                    <a:pt x="48960" y="765"/>
                    <a:pt x="47884" y="892"/>
                  </a:cubicBezTo>
                  <a:cubicBezTo>
                    <a:pt x="46142" y="1050"/>
                    <a:pt x="44368" y="1240"/>
                    <a:pt x="42627" y="1367"/>
                  </a:cubicBezTo>
                  <a:cubicBezTo>
                    <a:pt x="41043" y="1493"/>
                    <a:pt x="10831" y="1715"/>
                    <a:pt x="9247" y="2000"/>
                  </a:cubicBezTo>
                  <a:cubicBezTo>
                    <a:pt x="7284" y="2317"/>
                    <a:pt x="5447" y="3045"/>
                    <a:pt x="3674" y="3932"/>
                  </a:cubicBezTo>
                  <a:cubicBezTo>
                    <a:pt x="2534" y="4502"/>
                    <a:pt x="1679" y="5325"/>
                    <a:pt x="1172" y="6497"/>
                  </a:cubicBezTo>
                  <a:cubicBezTo>
                    <a:pt x="792" y="7415"/>
                    <a:pt x="507" y="8334"/>
                    <a:pt x="412" y="9316"/>
                  </a:cubicBezTo>
                  <a:cubicBezTo>
                    <a:pt x="158" y="11532"/>
                    <a:pt x="0" y="13749"/>
                    <a:pt x="63" y="15966"/>
                  </a:cubicBezTo>
                  <a:cubicBezTo>
                    <a:pt x="95" y="17486"/>
                    <a:pt x="158" y="18975"/>
                    <a:pt x="285" y="20495"/>
                  </a:cubicBezTo>
                  <a:cubicBezTo>
                    <a:pt x="348" y="21603"/>
                    <a:pt x="507" y="22712"/>
                    <a:pt x="728" y="23820"/>
                  </a:cubicBezTo>
                  <a:cubicBezTo>
                    <a:pt x="982" y="24992"/>
                    <a:pt x="1584" y="25910"/>
                    <a:pt x="2470" y="26670"/>
                  </a:cubicBezTo>
                  <a:cubicBezTo>
                    <a:pt x="3325" y="27399"/>
                    <a:pt x="4339" y="27810"/>
                    <a:pt x="5352" y="28222"/>
                  </a:cubicBezTo>
                  <a:cubicBezTo>
                    <a:pt x="7949" y="29204"/>
                    <a:pt x="39270" y="29584"/>
                    <a:pt x="41993" y="29647"/>
                  </a:cubicBezTo>
                  <a:cubicBezTo>
                    <a:pt x="43533" y="29677"/>
                    <a:pt x="50288" y="29715"/>
                    <a:pt x="57288" y="29715"/>
                  </a:cubicBezTo>
                  <a:cubicBezTo>
                    <a:pt x="64974" y="29715"/>
                    <a:pt x="72953" y="29670"/>
                    <a:pt x="74644" y="29520"/>
                  </a:cubicBezTo>
                  <a:cubicBezTo>
                    <a:pt x="75752" y="29425"/>
                    <a:pt x="79679" y="29140"/>
                    <a:pt x="82086" y="28887"/>
                  </a:cubicBezTo>
                  <a:cubicBezTo>
                    <a:pt x="84461" y="28665"/>
                    <a:pt x="88705" y="28190"/>
                    <a:pt x="91207" y="28095"/>
                  </a:cubicBezTo>
                  <a:cubicBezTo>
                    <a:pt x="92041" y="28074"/>
                    <a:pt x="94793" y="28067"/>
                    <a:pt x="98116" y="28067"/>
                  </a:cubicBezTo>
                  <a:cubicBezTo>
                    <a:pt x="104761" y="28067"/>
                    <a:pt x="113692" y="28095"/>
                    <a:pt x="114135" y="28095"/>
                  </a:cubicBezTo>
                  <a:cubicBezTo>
                    <a:pt x="116732" y="28095"/>
                    <a:pt x="135607" y="28095"/>
                    <a:pt x="138236" y="28064"/>
                  </a:cubicBezTo>
                  <a:cubicBezTo>
                    <a:pt x="141783" y="28000"/>
                    <a:pt x="162526" y="27842"/>
                    <a:pt x="166073" y="27557"/>
                  </a:cubicBezTo>
                  <a:cubicBezTo>
                    <a:pt x="167181" y="27462"/>
                    <a:pt x="168258" y="27335"/>
                    <a:pt x="169335" y="27114"/>
                  </a:cubicBezTo>
                  <a:cubicBezTo>
                    <a:pt x="170855" y="26797"/>
                    <a:pt x="172248" y="26163"/>
                    <a:pt x="173357" y="24992"/>
                  </a:cubicBezTo>
                  <a:cubicBezTo>
                    <a:pt x="173420" y="24928"/>
                    <a:pt x="173483" y="24865"/>
                    <a:pt x="173547" y="24802"/>
                  </a:cubicBezTo>
                  <a:cubicBezTo>
                    <a:pt x="174307" y="24168"/>
                    <a:pt x="174845" y="23377"/>
                    <a:pt x="175225" y="22458"/>
                  </a:cubicBezTo>
                  <a:cubicBezTo>
                    <a:pt x="175858" y="20938"/>
                    <a:pt x="176365" y="19386"/>
                    <a:pt x="176713" y="17803"/>
                  </a:cubicBezTo>
                  <a:cubicBezTo>
                    <a:pt x="176935" y="16789"/>
                    <a:pt x="177157" y="15776"/>
                    <a:pt x="177252" y="14731"/>
                  </a:cubicBezTo>
                  <a:cubicBezTo>
                    <a:pt x="177379" y="13116"/>
                    <a:pt x="177410" y="11501"/>
                    <a:pt x="177410" y="9854"/>
                  </a:cubicBezTo>
                  <a:cubicBezTo>
                    <a:pt x="177442" y="9062"/>
                    <a:pt x="177379" y="8271"/>
                    <a:pt x="177220" y="7511"/>
                  </a:cubicBezTo>
                  <a:cubicBezTo>
                    <a:pt x="176935" y="5895"/>
                    <a:pt x="176112" y="4534"/>
                    <a:pt x="174877" y="3457"/>
                  </a:cubicBezTo>
                  <a:cubicBezTo>
                    <a:pt x="173610" y="2348"/>
                    <a:pt x="172121" y="1715"/>
                    <a:pt x="170506" y="1303"/>
                  </a:cubicBezTo>
                  <a:cubicBezTo>
                    <a:pt x="168765" y="860"/>
                    <a:pt x="166991" y="702"/>
                    <a:pt x="165218" y="607"/>
                  </a:cubicBezTo>
                  <a:cubicBezTo>
                    <a:pt x="163001" y="480"/>
                    <a:pt x="143588" y="480"/>
                    <a:pt x="141402" y="448"/>
                  </a:cubicBezTo>
                  <a:cubicBezTo>
                    <a:pt x="140912" y="433"/>
                    <a:pt x="140429" y="433"/>
                    <a:pt x="139946" y="433"/>
                  </a:cubicBezTo>
                  <a:cubicBezTo>
                    <a:pt x="139463" y="433"/>
                    <a:pt x="138980" y="433"/>
                    <a:pt x="138489" y="417"/>
                  </a:cubicBezTo>
                  <a:cubicBezTo>
                    <a:pt x="136905" y="417"/>
                    <a:pt x="119044" y="417"/>
                    <a:pt x="117492" y="353"/>
                  </a:cubicBezTo>
                  <a:cubicBezTo>
                    <a:pt x="115592" y="290"/>
                    <a:pt x="113660" y="132"/>
                    <a:pt x="111760" y="68"/>
                  </a:cubicBezTo>
                  <a:cubicBezTo>
                    <a:pt x="109670" y="5"/>
                    <a:pt x="88325" y="37"/>
                    <a:pt x="86235" y="5"/>
                  </a:cubicBezTo>
                  <a:cubicBezTo>
                    <a:pt x="86003" y="2"/>
                    <a:pt x="85771" y="1"/>
                    <a:pt x="8554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44"/>
            <p:cNvSpPr txBox="1"/>
            <p:nvPr/>
          </p:nvSpPr>
          <p:spPr>
            <a:xfrm>
              <a:off x="4755090" y="1217125"/>
              <a:ext cx="614700" cy="897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 b="1">
                  <a:solidFill>
                    <a:schemeClr val="dk1"/>
                  </a:solidFill>
                  <a:latin typeface="Itim"/>
                  <a:ea typeface="Itim"/>
                  <a:cs typeface="Itim"/>
                  <a:sym typeface="Itim"/>
                </a:rPr>
                <a:t>4</a:t>
              </a:r>
              <a:endParaRPr sz="26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endParaRPr>
            </a:p>
          </p:txBody>
        </p:sp>
        <p:sp>
          <p:nvSpPr>
            <p:cNvPr id="2031" name="Google Shape;2031;p44"/>
            <p:cNvSpPr txBox="1"/>
            <p:nvPr/>
          </p:nvSpPr>
          <p:spPr>
            <a:xfrm>
              <a:off x="4755090" y="2490925"/>
              <a:ext cx="614700" cy="897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 b="1">
                  <a:solidFill>
                    <a:schemeClr val="dk1"/>
                  </a:solidFill>
                  <a:latin typeface="Itim"/>
                  <a:ea typeface="Itim"/>
                  <a:cs typeface="Itim"/>
                  <a:sym typeface="Itim"/>
                </a:rPr>
                <a:t>5</a:t>
              </a:r>
              <a:endParaRPr sz="26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endParaRPr>
            </a:p>
          </p:txBody>
        </p:sp>
        <p:sp>
          <p:nvSpPr>
            <p:cNvPr id="2032" name="Google Shape;2032;p44"/>
            <p:cNvSpPr txBox="1"/>
            <p:nvPr/>
          </p:nvSpPr>
          <p:spPr>
            <a:xfrm>
              <a:off x="4755090" y="3740575"/>
              <a:ext cx="614700" cy="897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 b="1">
                  <a:solidFill>
                    <a:schemeClr val="dk1"/>
                  </a:solidFill>
                  <a:latin typeface="Itim"/>
                  <a:ea typeface="Itim"/>
                  <a:cs typeface="Itim"/>
                  <a:sym typeface="Itim"/>
                </a:rPr>
                <a:t>6</a:t>
              </a:r>
              <a:endParaRPr sz="26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endParaRPr>
            </a:p>
          </p:txBody>
        </p:sp>
        <p:sp>
          <p:nvSpPr>
            <p:cNvPr id="2033" name="Google Shape;2033;p44"/>
            <p:cNvSpPr txBox="1"/>
            <p:nvPr/>
          </p:nvSpPr>
          <p:spPr>
            <a:xfrm>
              <a:off x="5223372" y="1512843"/>
              <a:ext cx="2914500" cy="26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600" b="1" dirty="0" err="1">
                  <a:solidFill>
                    <a:schemeClr val="dk1"/>
                  </a:solidFill>
                  <a:latin typeface="Itim"/>
                  <a:ea typeface="Itim"/>
                  <a:cs typeface="Itim"/>
                  <a:sym typeface="Itim"/>
                </a:rPr>
                <a:t>BootStrap</a:t>
              </a:r>
              <a:endParaRPr sz="2600" b="1" dirty="0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endParaRPr>
            </a:p>
          </p:txBody>
        </p:sp>
        <p:sp>
          <p:nvSpPr>
            <p:cNvPr id="2034" name="Google Shape;2034;p44"/>
            <p:cNvSpPr txBox="1"/>
            <p:nvPr/>
          </p:nvSpPr>
          <p:spPr>
            <a:xfrm>
              <a:off x="5500756" y="1564875"/>
              <a:ext cx="2914500" cy="469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35" name="Google Shape;2035;p44"/>
            <p:cNvSpPr txBox="1"/>
            <p:nvPr/>
          </p:nvSpPr>
          <p:spPr>
            <a:xfrm>
              <a:off x="5223372" y="2827451"/>
              <a:ext cx="2914500" cy="26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600" b="1" dirty="0">
                  <a:solidFill>
                    <a:schemeClr val="dk1"/>
                  </a:solidFill>
                  <a:latin typeface="Itim"/>
                  <a:ea typeface="Itim"/>
                  <a:cs typeface="Itim"/>
                  <a:sym typeface="Itim"/>
                </a:rPr>
                <a:t>PHP</a:t>
              </a:r>
              <a:endParaRPr sz="2600" b="1" dirty="0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endParaRPr>
            </a:p>
          </p:txBody>
        </p:sp>
        <p:sp>
          <p:nvSpPr>
            <p:cNvPr id="2036" name="Google Shape;2036;p44"/>
            <p:cNvSpPr txBox="1"/>
            <p:nvPr/>
          </p:nvSpPr>
          <p:spPr>
            <a:xfrm>
              <a:off x="5500756" y="3126740"/>
              <a:ext cx="2914500" cy="16821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37" name="Google Shape;2037;p44"/>
            <p:cNvSpPr txBox="1"/>
            <p:nvPr/>
          </p:nvSpPr>
          <p:spPr>
            <a:xfrm>
              <a:off x="5223372" y="4066313"/>
              <a:ext cx="2914500" cy="26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600" b="1" dirty="0">
                  <a:solidFill>
                    <a:schemeClr val="dk1"/>
                  </a:solidFill>
                  <a:latin typeface="Itim"/>
                  <a:ea typeface="Itim"/>
                  <a:cs typeface="Itim"/>
                  <a:sym typeface="Itim"/>
                </a:rPr>
                <a:t>MYSQL </a:t>
              </a:r>
              <a:endParaRPr sz="2600" b="1" dirty="0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endParaRPr>
            </a:p>
          </p:txBody>
        </p:sp>
        <p:sp>
          <p:nvSpPr>
            <p:cNvPr id="2038" name="Google Shape;2038;p44"/>
            <p:cNvSpPr txBox="1"/>
            <p:nvPr/>
          </p:nvSpPr>
          <p:spPr>
            <a:xfrm>
              <a:off x="5500756" y="4471516"/>
              <a:ext cx="2914500" cy="11138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solidFill>
                  <a:schemeClr val="accent6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2039" name="Google Shape;2039;p44"/>
            <p:cNvSpPr txBox="1"/>
            <p:nvPr/>
          </p:nvSpPr>
          <p:spPr>
            <a:xfrm>
              <a:off x="457240" y="1217125"/>
              <a:ext cx="614700" cy="897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 b="1">
                  <a:solidFill>
                    <a:schemeClr val="dk1"/>
                  </a:solidFill>
                  <a:latin typeface="Itim"/>
                  <a:ea typeface="Itim"/>
                  <a:cs typeface="Itim"/>
                  <a:sym typeface="Itim"/>
                </a:rPr>
                <a:t>1</a:t>
              </a:r>
              <a:endParaRPr sz="2600" b="1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endParaRPr>
            </a:p>
          </p:txBody>
        </p:sp>
        <p:sp>
          <p:nvSpPr>
            <p:cNvPr id="2040" name="Google Shape;2040;p44"/>
            <p:cNvSpPr txBox="1"/>
            <p:nvPr/>
          </p:nvSpPr>
          <p:spPr>
            <a:xfrm>
              <a:off x="965824" y="1564875"/>
              <a:ext cx="2914500" cy="260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 b="1" dirty="0">
                  <a:solidFill>
                    <a:schemeClr val="dk1"/>
                  </a:solidFill>
                  <a:latin typeface="Itim"/>
                  <a:ea typeface="Itim"/>
                  <a:cs typeface="Itim"/>
                  <a:sym typeface="Itim"/>
                </a:rPr>
                <a:t>HTMl</a:t>
              </a:r>
              <a:endParaRPr sz="2600" b="1" dirty="0">
                <a:solidFill>
                  <a:schemeClr val="dk1"/>
                </a:solidFill>
                <a:latin typeface="Itim"/>
                <a:ea typeface="Itim"/>
                <a:cs typeface="Itim"/>
                <a:sym typeface="Itim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0"/>
          <p:cNvSpPr txBox="1">
            <a:spLocks noGrp="1"/>
          </p:cNvSpPr>
          <p:nvPr>
            <p:ph type="title"/>
          </p:nvPr>
        </p:nvSpPr>
        <p:spPr>
          <a:xfrm>
            <a:off x="538575" y="538575"/>
            <a:ext cx="8067000" cy="20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 err="1"/>
              <a:t>b.Tools</a:t>
            </a:r>
            <a:endParaRPr sz="2800" dirty="0"/>
          </a:p>
        </p:txBody>
      </p:sp>
      <p:grpSp>
        <p:nvGrpSpPr>
          <p:cNvPr id="253" name="Google Shape;253;p20"/>
          <p:cNvGrpSpPr/>
          <p:nvPr/>
        </p:nvGrpSpPr>
        <p:grpSpPr>
          <a:xfrm>
            <a:off x="568918" y="1533689"/>
            <a:ext cx="1838815" cy="2706792"/>
            <a:chOff x="558293" y="1543772"/>
            <a:chExt cx="1838815" cy="2706792"/>
          </a:xfrm>
        </p:grpSpPr>
        <p:grpSp>
          <p:nvGrpSpPr>
            <p:cNvPr id="254" name="Google Shape;254;p20"/>
            <p:cNvGrpSpPr/>
            <p:nvPr/>
          </p:nvGrpSpPr>
          <p:grpSpPr>
            <a:xfrm>
              <a:off x="558293" y="1834226"/>
              <a:ext cx="1838815" cy="2416338"/>
              <a:chOff x="3109075" y="715403"/>
              <a:chExt cx="1313439" cy="1136566"/>
            </a:xfrm>
          </p:grpSpPr>
          <p:sp>
            <p:nvSpPr>
              <p:cNvPr id="255" name="Google Shape;255;p20"/>
              <p:cNvSpPr/>
              <p:nvPr/>
            </p:nvSpPr>
            <p:spPr>
              <a:xfrm>
                <a:off x="3116665" y="722234"/>
                <a:ext cx="1305849" cy="1124992"/>
              </a:xfrm>
              <a:custGeom>
                <a:avLst/>
                <a:gdLst/>
                <a:ahLst/>
                <a:cxnLst/>
                <a:rect l="l" t="t" r="r" b="b"/>
                <a:pathLst>
                  <a:path w="34412" h="29646" extrusionOk="0">
                    <a:moveTo>
                      <a:pt x="26988" y="0"/>
                    </a:moveTo>
                    <a:cubicBezTo>
                      <a:pt x="18118" y="0"/>
                      <a:pt x="9252" y="106"/>
                      <a:pt x="402" y="146"/>
                    </a:cubicBezTo>
                    <a:cubicBezTo>
                      <a:pt x="101" y="4908"/>
                      <a:pt x="1" y="9720"/>
                      <a:pt x="1" y="14507"/>
                    </a:cubicBezTo>
                    <a:cubicBezTo>
                      <a:pt x="1" y="17289"/>
                      <a:pt x="51" y="20071"/>
                      <a:pt x="126" y="22828"/>
                    </a:cubicBezTo>
                    <a:cubicBezTo>
                      <a:pt x="151" y="24106"/>
                      <a:pt x="51" y="25535"/>
                      <a:pt x="326" y="26788"/>
                    </a:cubicBezTo>
                    <a:cubicBezTo>
                      <a:pt x="652" y="28342"/>
                      <a:pt x="2031" y="29570"/>
                      <a:pt x="3635" y="29645"/>
                    </a:cubicBezTo>
                    <a:lnTo>
                      <a:pt x="3835" y="29645"/>
                    </a:lnTo>
                    <a:cubicBezTo>
                      <a:pt x="3885" y="29595"/>
                      <a:pt x="3936" y="29520"/>
                      <a:pt x="4036" y="29520"/>
                    </a:cubicBezTo>
                    <a:cubicBezTo>
                      <a:pt x="8161" y="29188"/>
                      <a:pt x="12323" y="29075"/>
                      <a:pt x="16491" y="29075"/>
                    </a:cubicBezTo>
                    <a:cubicBezTo>
                      <a:pt x="21438" y="29075"/>
                      <a:pt x="26393" y="29233"/>
                      <a:pt x="31304" y="29369"/>
                    </a:cubicBezTo>
                    <a:cubicBezTo>
                      <a:pt x="31329" y="29369"/>
                      <a:pt x="31354" y="29395"/>
                      <a:pt x="31354" y="29395"/>
                    </a:cubicBezTo>
                    <a:cubicBezTo>
                      <a:pt x="34412" y="28116"/>
                      <a:pt x="33560" y="23154"/>
                      <a:pt x="33535" y="20422"/>
                    </a:cubicBezTo>
                    <a:cubicBezTo>
                      <a:pt x="33510" y="17916"/>
                      <a:pt x="33510" y="15409"/>
                      <a:pt x="33485" y="12928"/>
                    </a:cubicBezTo>
                    <a:cubicBezTo>
                      <a:pt x="33434" y="8617"/>
                      <a:pt x="33384" y="4332"/>
                      <a:pt x="33384" y="21"/>
                    </a:cubicBezTo>
                    <a:cubicBezTo>
                      <a:pt x="31252" y="6"/>
                      <a:pt x="29120" y="0"/>
                      <a:pt x="26988" y="0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20"/>
              <p:cNvSpPr/>
              <p:nvPr/>
            </p:nvSpPr>
            <p:spPr>
              <a:xfrm>
                <a:off x="3109075" y="715403"/>
                <a:ext cx="1294427" cy="1136566"/>
              </a:xfrm>
              <a:custGeom>
                <a:avLst/>
                <a:gdLst/>
                <a:ahLst/>
                <a:cxnLst/>
                <a:rect l="l" t="t" r="r" b="b"/>
                <a:pathLst>
                  <a:path w="34111" h="29951" extrusionOk="0">
                    <a:moveTo>
                      <a:pt x="33386" y="402"/>
                    </a:moveTo>
                    <a:lnTo>
                      <a:pt x="33559" y="20602"/>
                    </a:lnTo>
                    <a:cubicBezTo>
                      <a:pt x="33584" y="22256"/>
                      <a:pt x="33785" y="23885"/>
                      <a:pt x="33634" y="25489"/>
                    </a:cubicBezTo>
                    <a:cubicBezTo>
                      <a:pt x="33584" y="26291"/>
                      <a:pt x="33434" y="27093"/>
                      <a:pt x="33108" y="27795"/>
                    </a:cubicBezTo>
                    <a:cubicBezTo>
                      <a:pt x="32782" y="28522"/>
                      <a:pt x="32231" y="29123"/>
                      <a:pt x="31504" y="29399"/>
                    </a:cubicBezTo>
                    <a:lnTo>
                      <a:pt x="31454" y="29399"/>
                    </a:lnTo>
                    <a:lnTo>
                      <a:pt x="31354" y="29374"/>
                    </a:lnTo>
                    <a:lnTo>
                      <a:pt x="30702" y="29374"/>
                    </a:lnTo>
                    <a:lnTo>
                      <a:pt x="29850" y="29349"/>
                    </a:lnTo>
                    <a:lnTo>
                      <a:pt x="28121" y="29274"/>
                    </a:lnTo>
                    <a:lnTo>
                      <a:pt x="24662" y="29199"/>
                    </a:lnTo>
                    <a:cubicBezTo>
                      <a:pt x="22381" y="29148"/>
                      <a:pt x="20075" y="29098"/>
                      <a:pt x="17770" y="29098"/>
                    </a:cubicBezTo>
                    <a:cubicBezTo>
                      <a:pt x="17225" y="29092"/>
                      <a:pt x="16681" y="29089"/>
                      <a:pt x="16137" y="29089"/>
                    </a:cubicBezTo>
                    <a:cubicBezTo>
                      <a:pt x="14377" y="29089"/>
                      <a:pt x="12620" y="29122"/>
                      <a:pt x="10877" y="29199"/>
                    </a:cubicBezTo>
                    <a:lnTo>
                      <a:pt x="7419" y="29374"/>
                    </a:lnTo>
                    <a:lnTo>
                      <a:pt x="5689" y="29474"/>
                    </a:lnTo>
                    <a:lnTo>
                      <a:pt x="4837" y="29549"/>
                    </a:lnTo>
                    <a:lnTo>
                      <a:pt x="4411" y="29575"/>
                    </a:lnTo>
                    <a:cubicBezTo>
                      <a:pt x="4336" y="29575"/>
                      <a:pt x="4286" y="29575"/>
                      <a:pt x="4186" y="29600"/>
                    </a:cubicBezTo>
                    <a:cubicBezTo>
                      <a:pt x="4093" y="29600"/>
                      <a:pt x="4028" y="29655"/>
                      <a:pt x="3980" y="29724"/>
                    </a:cubicBezTo>
                    <a:lnTo>
                      <a:pt x="3980" y="29724"/>
                    </a:lnTo>
                    <a:cubicBezTo>
                      <a:pt x="3357" y="29708"/>
                      <a:pt x="2759" y="29511"/>
                      <a:pt x="2231" y="29199"/>
                    </a:cubicBezTo>
                    <a:cubicBezTo>
                      <a:pt x="1704" y="28848"/>
                      <a:pt x="1253" y="28372"/>
                      <a:pt x="953" y="27820"/>
                    </a:cubicBezTo>
                    <a:cubicBezTo>
                      <a:pt x="652" y="27244"/>
                      <a:pt x="552" y="26617"/>
                      <a:pt x="501" y="25965"/>
                    </a:cubicBezTo>
                    <a:cubicBezTo>
                      <a:pt x="451" y="25314"/>
                      <a:pt x="476" y="24662"/>
                      <a:pt x="476" y="24011"/>
                    </a:cubicBezTo>
                    <a:cubicBezTo>
                      <a:pt x="476" y="21354"/>
                      <a:pt x="426" y="18747"/>
                      <a:pt x="376" y="16091"/>
                    </a:cubicBezTo>
                    <a:cubicBezTo>
                      <a:pt x="351" y="13484"/>
                      <a:pt x="376" y="10853"/>
                      <a:pt x="451" y="8221"/>
                    </a:cubicBezTo>
                    <a:cubicBezTo>
                      <a:pt x="500" y="5648"/>
                      <a:pt x="621" y="3074"/>
                      <a:pt x="767" y="501"/>
                    </a:cubicBezTo>
                    <a:lnTo>
                      <a:pt x="767" y="501"/>
                    </a:lnTo>
                    <a:lnTo>
                      <a:pt x="33386" y="402"/>
                    </a:lnTo>
                    <a:close/>
                    <a:moveTo>
                      <a:pt x="33584" y="0"/>
                    </a:moveTo>
                    <a:lnTo>
                      <a:pt x="602" y="126"/>
                    </a:lnTo>
                    <a:lnTo>
                      <a:pt x="426" y="151"/>
                    </a:lnTo>
                    <a:lnTo>
                      <a:pt x="401" y="301"/>
                    </a:lnTo>
                    <a:cubicBezTo>
                      <a:pt x="251" y="2933"/>
                      <a:pt x="151" y="5564"/>
                      <a:pt x="100" y="8196"/>
                    </a:cubicBezTo>
                    <a:cubicBezTo>
                      <a:pt x="50" y="10828"/>
                      <a:pt x="0" y="13484"/>
                      <a:pt x="50" y="16116"/>
                    </a:cubicBezTo>
                    <a:lnTo>
                      <a:pt x="176" y="24011"/>
                    </a:lnTo>
                    <a:cubicBezTo>
                      <a:pt x="176" y="24662"/>
                      <a:pt x="176" y="25314"/>
                      <a:pt x="226" y="25991"/>
                    </a:cubicBezTo>
                    <a:cubicBezTo>
                      <a:pt x="301" y="26642"/>
                      <a:pt x="401" y="27319"/>
                      <a:pt x="727" y="27945"/>
                    </a:cubicBezTo>
                    <a:cubicBezTo>
                      <a:pt x="1053" y="28547"/>
                      <a:pt x="1529" y="29048"/>
                      <a:pt x="2105" y="29399"/>
                    </a:cubicBezTo>
                    <a:cubicBezTo>
                      <a:pt x="2682" y="29775"/>
                      <a:pt x="3384" y="29950"/>
                      <a:pt x="4035" y="29950"/>
                    </a:cubicBezTo>
                    <a:lnTo>
                      <a:pt x="4136" y="29950"/>
                    </a:lnTo>
                    <a:lnTo>
                      <a:pt x="4161" y="29875"/>
                    </a:lnTo>
                    <a:cubicBezTo>
                      <a:pt x="4161" y="29850"/>
                      <a:pt x="4186" y="29825"/>
                      <a:pt x="4236" y="29825"/>
                    </a:cubicBezTo>
                    <a:lnTo>
                      <a:pt x="4436" y="29800"/>
                    </a:lnTo>
                    <a:lnTo>
                      <a:pt x="4862" y="29775"/>
                    </a:lnTo>
                    <a:lnTo>
                      <a:pt x="5714" y="29700"/>
                    </a:lnTo>
                    <a:lnTo>
                      <a:pt x="7444" y="29600"/>
                    </a:lnTo>
                    <a:cubicBezTo>
                      <a:pt x="8572" y="29524"/>
                      <a:pt x="9725" y="29499"/>
                      <a:pt x="10877" y="29474"/>
                    </a:cubicBezTo>
                    <a:cubicBezTo>
                      <a:pt x="13183" y="29449"/>
                      <a:pt x="15464" y="29424"/>
                      <a:pt x="17770" y="29424"/>
                    </a:cubicBezTo>
                    <a:cubicBezTo>
                      <a:pt x="20075" y="29449"/>
                      <a:pt x="22356" y="29474"/>
                      <a:pt x="24662" y="29549"/>
                    </a:cubicBezTo>
                    <a:lnTo>
                      <a:pt x="31529" y="29725"/>
                    </a:lnTo>
                    <a:lnTo>
                      <a:pt x="31629" y="29725"/>
                    </a:lnTo>
                    <a:cubicBezTo>
                      <a:pt x="32431" y="29399"/>
                      <a:pt x="33058" y="28722"/>
                      <a:pt x="33409" y="27945"/>
                    </a:cubicBezTo>
                    <a:cubicBezTo>
                      <a:pt x="33760" y="27168"/>
                      <a:pt x="33910" y="26341"/>
                      <a:pt x="33985" y="25514"/>
                    </a:cubicBezTo>
                    <a:cubicBezTo>
                      <a:pt x="34111" y="23860"/>
                      <a:pt x="33910" y="22231"/>
                      <a:pt x="33885" y="20602"/>
                    </a:cubicBezTo>
                    <a:lnTo>
                      <a:pt x="33760" y="201"/>
                    </a:lnTo>
                    <a:lnTo>
                      <a:pt x="3376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7" name="Google Shape;257;p20"/>
            <p:cNvGrpSpPr/>
            <p:nvPr/>
          </p:nvGrpSpPr>
          <p:grpSpPr>
            <a:xfrm>
              <a:off x="579701" y="1543787"/>
              <a:ext cx="1776231" cy="362376"/>
              <a:chOff x="3124292" y="481000"/>
              <a:chExt cx="1268737" cy="258840"/>
            </a:xfrm>
          </p:grpSpPr>
          <p:sp>
            <p:nvSpPr>
              <p:cNvPr id="258" name="Google Shape;258;p20"/>
              <p:cNvSpPr/>
              <p:nvPr/>
            </p:nvSpPr>
            <p:spPr>
              <a:xfrm>
                <a:off x="3131882" y="487679"/>
                <a:ext cx="1254506" cy="245938"/>
              </a:xfrm>
              <a:custGeom>
                <a:avLst/>
                <a:gdLst/>
                <a:ahLst/>
                <a:cxnLst/>
                <a:rect l="l" t="t" r="r" b="b"/>
                <a:pathLst>
                  <a:path w="33059" h="6481" extrusionOk="0">
                    <a:moveTo>
                      <a:pt x="5062" y="1"/>
                    </a:moveTo>
                    <a:cubicBezTo>
                      <a:pt x="3698" y="1"/>
                      <a:pt x="2334" y="120"/>
                      <a:pt x="1329" y="1164"/>
                    </a:cubicBezTo>
                    <a:cubicBezTo>
                      <a:pt x="477" y="2067"/>
                      <a:pt x="251" y="3119"/>
                      <a:pt x="1" y="4272"/>
                    </a:cubicBezTo>
                    <a:cubicBezTo>
                      <a:pt x="51" y="4322"/>
                      <a:pt x="101" y="4372"/>
                      <a:pt x="101" y="4473"/>
                    </a:cubicBezTo>
                    <a:cubicBezTo>
                      <a:pt x="51" y="4949"/>
                      <a:pt x="26" y="5826"/>
                      <a:pt x="1" y="6327"/>
                    </a:cubicBezTo>
                    <a:cubicBezTo>
                      <a:pt x="5595" y="6404"/>
                      <a:pt x="11234" y="6481"/>
                      <a:pt x="16867" y="6481"/>
                    </a:cubicBezTo>
                    <a:cubicBezTo>
                      <a:pt x="22262" y="6481"/>
                      <a:pt x="27649" y="6410"/>
                      <a:pt x="32983" y="6202"/>
                    </a:cubicBezTo>
                    <a:cubicBezTo>
                      <a:pt x="32958" y="5550"/>
                      <a:pt x="32958" y="4272"/>
                      <a:pt x="32958" y="3620"/>
                    </a:cubicBezTo>
                    <a:cubicBezTo>
                      <a:pt x="32958" y="3520"/>
                      <a:pt x="32983" y="3445"/>
                      <a:pt x="33059" y="3395"/>
                    </a:cubicBezTo>
                    <a:cubicBezTo>
                      <a:pt x="33041" y="466"/>
                      <a:pt x="29686" y="41"/>
                      <a:pt x="26728" y="41"/>
                    </a:cubicBezTo>
                    <a:cubicBezTo>
                      <a:pt x="25517" y="41"/>
                      <a:pt x="24372" y="112"/>
                      <a:pt x="23551" y="112"/>
                    </a:cubicBezTo>
                    <a:cubicBezTo>
                      <a:pt x="23511" y="112"/>
                      <a:pt x="23472" y="112"/>
                      <a:pt x="23434" y="112"/>
                    </a:cubicBezTo>
                    <a:cubicBezTo>
                      <a:pt x="20652" y="112"/>
                      <a:pt x="17870" y="87"/>
                      <a:pt x="15088" y="62"/>
                    </a:cubicBezTo>
                    <a:cubicBezTo>
                      <a:pt x="12131" y="62"/>
                      <a:pt x="9199" y="36"/>
                      <a:pt x="6266" y="11"/>
                    </a:cubicBezTo>
                    <a:cubicBezTo>
                      <a:pt x="5871" y="11"/>
                      <a:pt x="5467" y="1"/>
                      <a:pt x="5062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20"/>
              <p:cNvSpPr/>
              <p:nvPr/>
            </p:nvSpPr>
            <p:spPr>
              <a:xfrm>
                <a:off x="3124292" y="481000"/>
                <a:ext cx="1268737" cy="258840"/>
              </a:xfrm>
              <a:custGeom>
                <a:avLst/>
                <a:gdLst/>
                <a:ahLst/>
                <a:cxnLst/>
                <a:rect l="l" t="t" r="r" b="b"/>
                <a:pathLst>
                  <a:path w="33434" h="6821" extrusionOk="0">
                    <a:moveTo>
                      <a:pt x="4787" y="363"/>
                    </a:moveTo>
                    <a:cubicBezTo>
                      <a:pt x="5539" y="363"/>
                      <a:pt x="6341" y="388"/>
                      <a:pt x="7093" y="388"/>
                    </a:cubicBezTo>
                    <a:lnTo>
                      <a:pt x="16391" y="463"/>
                    </a:lnTo>
                    <a:lnTo>
                      <a:pt x="21028" y="488"/>
                    </a:lnTo>
                    <a:cubicBezTo>
                      <a:pt x="21649" y="488"/>
                      <a:pt x="22271" y="492"/>
                      <a:pt x="22893" y="492"/>
                    </a:cubicBezTo>
                    <a:cubicBezTo>
                      <a:pt x="23825" y="492"/>
                      <a:pt x="24757" y="483"/>
                      <a:pt x="25690" y="438"/>
                    </a:cubicBezTo>
                    <a:cubicBezTo>
                      <a:pt x="26183" y="422"/>
                      <a:pt x="26679" y="408"/>
                      <a:pt x="27174" y="408"/>
                    </a:cubicBezTo>
                    <a:cubicBezTo>
                      <a:pt x="28214" y="408"/>
                      <a:pt x="29250" y="468"/>
                      <a:pt x="30251" y="689"/>
                    </a:cubicBezTo>
                    <a:cubicBezTo>
                      <a:pt x="31003" y="864"/>
                      <a:pt x="31705" y="1140"/>
                      <a:pt x="32256" y="1616"/>
                    </a:cubicBezTo>
                    <a:cubicBezTo>
                      <a:pt x="32791" y="2102"/>
                      <a:pt x="33066" y="2800"/>
                      <a:pt x="33082" y="3504"/>
                    </a:cubicBezTo>
                    <a:lnTo>
                      <a:pt x="33082" y="3504"/>
                    </a:lnTo>
                    <a:cubicBezTo>
                      <a:pt x="33016" y="3593"/>
                      <a:pt x="32983" y="3695"/>
                      <a:pt x="32983" y="3796"/>
                    </a:cubicBezTo>
                    <a:lnTo>
                      <a:pt x="33006" y="6233"/>
                    </a:lnTo>
                    <a:lnTo>
                      <a:pt x="33006" y="6233"/>
                    </a:lnTo>
                    <a:cubicBezTo>
                      <a:pt x="30324" y="6330"/>
                      <a:pt x="27618" y="6379"/>
                      <a:pt x="24913" y="6428"/>
                    </a:cubicBezTo>
                    <a:lnTo>
                      <a:pt x="20802" y="6478"/>
                    </a:lnTo>
                    <a:cubicBezTo>
                      <a:pt x="19424" y="6478"/>
                      <a:pt x="18045" y="6478"/>
                      <a:pt x="16692" y="6528"/>
                    </a:cubicBezTo>
                    <a:cubicBezTo>
                      <a:pt x="16233" y="6537"/>
                      <a:pt x="15773" y="6539"/>
                      <a:pt x="15314" y="6539"/>
                    </a:cubicBezTo>
                    <a:cubicBezTo>
                      <a:pt x="14395" y="6539"/>
                      <a:pt x="13476" y="6528"/>
                      <a:pt x="12557" y="6528"/>
                    </a:cubicBezTo>
                    <a:lnTo>
                      <a:pt x="8446" y="6453"/>
                    </a:lnTo>
                    <a:lnTo>
                      <a:pt x="364" y="6330"/>
                    </a:lnTo>
                    <a:lnTo>
                      <a:pt x="364" y="6330"/>
                    </a:lnTo>
                    <a:lnTo>
                      <a:pt x="426" y="5476"/>
                    </a:lnTo>
                    <a:lnTo>
                      <a:pt x="451" y="4949"/>
                    </a:lnTo>
                    <a:lnTo>
                      <a:pt x="476" y="4674"/>
                    </a:lnTo>
                    <a:cubicBezTo>
                      <a:pt x="476" y="4649"/>
                      <a:pt x="476" y="4548"/>
                      <a:pt x="451" y="4473"/>
                    </a:cubicBezTo>
                    <a:cubicBezTo>
                      <a:pt x="438" y="4435"/>
                      <a:pt x="419" y="4402"/>
                      <a:pt x="396" y="4374"/>
                    </a:cubicBezTo>
                    <a:lnTo>
                      <a:pt x="396" y="4374"/>
                    </a:lnTo>
                    <a:cubicBezTo>
                      <a:pt x="542" y="3655"/>
                      <a:pt x="717" y="2941"/>
                      <a:pt x="1053" y="2318"/>
                    </a:cubicBezTo>
                    <a:cubicBezTo>
                      <a:pt x="1404" y="1666"/>
                      <a:pt x="1930" y="1115"/>
                      <a:pt x="2607" y="789"/>
                    </a:cubicBezTo>
                    <a:cubicBezTo>
                      <a:pt x="3258" y="488"/>
                      <a:pt x="4035" y="388"/>
                      <a:pt x="4787" y="363"/>
                    </a:cubicBezTo>
                    <a:close/>
                    <a:moveTo>
                      <a:pt x="5564" y="1"/>
                    </a:moveTo>
                    <a:cubicBezTo>
                      <a:pt x="5305" y="1"/>
                      <a:pt x="5046" y="4"/>
                      <a:pt x="4787" y="12"/>
                    </a:cubicBezTo>
                    <a:cubicBezTo>
                      <a:pt x="4010" y="37"/>
                      <a:pt x="3183" y="112"/>
                      <a:pt x="2456" y="463"/>
                    </a:cubicBezTo>
                    <a:cubicBezTo>
                      <a:pt x="1704" y="814"/>
                      <a:pt x="1128" y="1441"/>
                      <a:pt x="727" y="2142"/>
                    </a:cubicBezTo>
                    <a:cubicBezTo>
                      <a:pt x="351" y="2869"/>
                      <a:pt x="201" y="3646"/>
                      <a:pt x="25" y="4398"/>
                    </a:cubicBezTo>
                    <a:lnTo>
                      <a:pt x="25" y="4473"/>
                    </a:lnTo>
                    <a:lnTo>
                      <a:pt x="100" y="4573"/>
                    </a:lnTo>
                    <a:cubicBezTo>
                      <a:pt x="125" y="4598"/>
                      <a:pt x="125" y="4598"/>
                      <a:pt x="125" y="4649"/>
                    </a:cubicBezTo>
                    <a:lnTo>
                      <a:pt x="100" y="4924"/>
                    </a:lnTo>
                    <a:lnTo>
                      <a:pt x="75" y="5451"/>
                    </a:lnTo>
                    <a:lnTo>
                      <a:pt x="25" y="6478"/>
                    </a:lnTo>
                    <a:lnTo>
                      <a:pt x="0" y="6654"/>
                    </a:lnTo>
                    <a:lnTo>
                      <a:pt x="176" y="6679"/>
                    </a:lnTo>
                    <a:cubicBezTo>
                      <a:pt x="2933" y="6704"/>
                      <a:pt x="5689" y="6729"/>
                      <a:pt x="8446" y="6754"/>
                    </a:cubicBezTo>
                    <a:lnTo>
                      <a:pt x="12557" y="6754"/>
                    </a:lnTo>
                    <a:cubicBezTo>
                      <a:pt x="13246" y="6754"/>
                      <a:pt x="13935" y="6748"/>
                      <a:pt x="14624" y="6748"/>
                    </a:cubicBezTo>
                    <a:cubicBezTo>
                      <a:pt x="15314" y="6748"/>
                      <a:pt x="16003" y="6754"/>
                      <a:pt x="16692" y="6779"/>
                    </a:cubicBezTo>
                    <a:cubicBezTo>
                      <a:pt x="17485" y="6808"/>
                      <a:pt x="18286" y="6820"/>
                      <a:pt x="19091" y="6820"/>
                    </a:cubicBezTo>
                    <a:cubicBezTo>
                      <a:pt x="19660" y="6820"/>
                      <a:pt x="20231" y="6814"/>
                      <a:pt x="20802" y="6804"/>
                    </a:cubicBezTo>
                    <a:lnTo>
                      <a:pt x="24938" y="6779"/>
                    </a:lnTo>
                    <a:cubicBezTo>
                      <a:pt x="27670" y="6729"/>
                      <a:pt x="30426" y="6654"/>
                      <a:pt x="33183" y="6553"/>
                    </a:cubicBezTo>
                    <a:lnTo>
                      <a:pt x="33334" y="6553"/>
                    </a:lnTo>
                    <a:lnTo>
                      <a:pt x="33334" y="6378"/>
                    </a:lnTo>
                    <a:lnTo>
                      <a:pt x="33309" y="3796"/>
                    </a:lnTo>
                    <a:cubicBezTo>
                      <a:pt x="33309" y="3746"/>
                      <a:pt x="33334" y="3721"/>
                      <a:pt x="33359" y="3696"/>
                    </a:cubicBezTo>
                    <a:lnTo>
                      <a:pt x="33409" y="3646"/>
                    </a:lnTo>
                    <a:lnTo>
                      <a:pt x="33409" y="3571"/>
                    </a:lnTo>
                    <a:cubicBezTo>
                      <a:pt x="33434" y="2769"/>
                      <a:pt x="33108" y="1917"/>
                      <a:pt x="32482" y="1365"/>
                    </a:cubicBezTo>
                    <a:cubicBezTo>
                      <a:pt x="31880" y="814"/>
                      <a:pt x="31103" y="538"/>
                      <a:pt x="30326" y="363"/>
                    </a:cubicBezTo>
                    <a:cubicBezTo>
                      <a:pt x="29217" y="108"/>
                      <a:pt x="28081" y="38"/>
                      <a:pt x="26947" y="38"/>
                    </a:cubicBezTo>
                    <a:cubicBezTo>
                      <a:pt x="26519" y="38"/>
                      <a:pt x="26091" y="48"/>
                      <a:pt x="25664" y="62"/>
                    </a:cubicBezTo>
                    <a:cubicBezTo>
                      <a:pt x="24999" y="94"/>
                      <a:pt x="24337" y="104"/>
                      <a:pt x="23676" y="104"/>
                    </a:cubicBezTo>
                    <a:cubicBezTo>
                      <a:pt x="22796" y="104"/>
                      <a:pt x="21916" y="87"/>
                      <a:pt x="21028" y="87"/>
                    </a:cubicBezTo>
                    <a:lnTo>
                      <a:pt x="16391" y="37"/>
                    </a:lnTo>
                    <a:lnTo>
                      <a:pt x="7118" y="12"/>
                    </a:lnTo>
                    <a:cubicBezTo>
                      <a:pt x="6600" y="12"/>
                      <a:pt x="6082" y="1"/>
                      <a:pt x="55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0" name="Google Shape;260;p20"/>
            <p:cNvSpPr txBox="1"/>
            <p:nvPr/>
          </p:nvSpPr>
          <p:spPr>
            <a:xfrm>
              <a:off x="894197" y="1543772"/>
              <a:ext cx="1167000" cy="28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6760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 b="1" dirty="0">
                  <a:solidFill>
                    <a:srgbClr val="1C4587"/>
                  </a:solidFill>
                  <a:latin typeface="Itim"/>
                  <a:ea typeface="Itim"/>
                  <a:cs typeface="Itim"/>
                  <a:sym typeface="Itim"/>
                </a:rPr>
                <a:t>1</a:t>
              </a:r>
              <a:endParaRPr sz="2600" b="1" dirty="0">
                <a:solidFill>
                  <a:srgbClr val="1C4587"/>
                </a:solidFill>
                <a:latin typeface="Itim"/>
                <a:ea typeface="Itim"/>
                <a:cs typeface="Itim"/>
                <a:sym typeface="Itim"/>
              </a:endParaRPr>
            </a:p>
          </p:txBody>
        </p:sp>
        <p:sp>
          <p:nvSpPr>
            <p:cNvPr id="261" name="Google Shape;261;p20"/>
            <p:cNvSpPr txBox="1"/>
            <p:nvPr/>
          </p:nvSpPr>
          <p:spPr>
            <a:xfrm>
              <a:off x="560023" y="2866633"/>
              <a:ext cx="1815600" cy="87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262" name="Google Shape;262;p20"/>
            <p:cNvGrpSpPr/>
            <p:nvPr/>
          </p:nvGrpSpPr>
          <p:grpSpPr>
            <a:xfrm rot="977123">
              <a:off x="1092465" y="2428805"/>
              <a:ext cx="750716" cy="585366"/>
              <a:chOff x="4345425" y="2175475"/>
              <a:chExt cx="800750" cy="176025"/>
            </a:xfrm>
          </p:grpSpPr>
          <p:sp>
            <p:nvSpPr>
              <p:cNvPr id="263" name="Google Shape;263;p20"/>
              <p:cNvSpPr/>
              <p:nvPr/>
            </p:nvSpPr>
            <p:spPr>
              <a:xfrm>
                <a:off x="4351850" y="2175475"/>
                <a:ext cx="763000" cy="156275"/>
              </a:xfrm>
              <a:custGeom>
                <a:avLst/>
                <a:gdLst/>
                <a:ahLst/>
                <a:cxnLst/>
                <a:rect l="l" t="t" r="r" b="b"/>
                <a:pathLst>
                  <a:path w="30520" h="6251" extrusionOk="0">
                    <a:moveTo>
                      <a:pt x="28815" y="0"/>
                    </a:moveTo>
                    <a:cubicBezTo>
                      <a:pt x="19166" y="50"/>
                      <a:pt x="9617" y="1178"/>
                      <a:pt x="243" y="3359"/>
                    </a:cubicBezTo>
                    <a:cubicBezTo>
                      <a:pt x="1" y="3431"/>
                      <a:pt x="1096" y="6250"/>
                      <a:pt x="1871" y="6250"/>
                    </a:cubicBezTo>
                    <a:cubicBezTo>
                      <a:pt x="1897" y="6250"/>
                      <a:pt x="1923" y="6247"/>
                      <a:pt x="1948" y="6241"/>
                    </a:cubicBezTo>
                    <a:cubicBezTo>
                      <a:pt x="11321" y="4060"/>
                      <a:pt x="20870" y="2933"/>
                      <a:pt x="30494" y="2882"/>
                    </a:cubicBezTo>
                    <a:cubicBezTo>
                      <a:pt x="30519" y="2882"/>
                      <a:pt x="29742" y="0"/>
                      <a:pt x="2881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20"/>
              <p:cNvSpPr/>
              <p:nvPr/>
            </p:nvSpPr>
            <p:spPr>
              <a:xfrm>
                <a:off x="4345425" y="2195925"/>
                <a:ext cx="800750" cy="155575"/>
              </a:xfrm>
              <a:custGeom>
                <a:avLst/>
                <a:gdLst/>
                <a:ahLst/>
                <a:cxnLst/>
                <a:rect l="l" t="t" r="r" b="b"/>
                <a:pathLst>
                  <a:path w="32030" h="6223" extrusionOk="0">
                    <a:moveTo>
                      <a:pt x="28845" y="0"/>
                    </a:moveTo>
                    <a:cubicBezTo>
                      <a:pt x="27445" y="0"/>
                      <a:pt x="25887" y="355"/>
                      <a:pt x="24736" y="435"/>
                    </a:cubicBezTo>
                    <a:cubicBezTo>
                      <a:pt x="22004" y="611"/>
                      <a:pt x="19247" y="811"/>
                      <a:pt x="16490" y="987"/>
                    </a:cubicBezTo>
                    <a:cubicBezTo>
                      <a:pt x="11578" y="1338"/>
                      <a:pt x="6240" y="1112"/>
                      <a:pt x="1603" y="3042"/>
                    </a:cubicBezTo>
                    <a:cubicBezTo>
                      <a:pt x="0" y="3697"/>
                      <a:pt x="919" y="6222"/>
                      <a:pt x="2308" y="6222"/>
                    </a:cubicBezTo>
                    <a:cubicBezTo>
                      <a:pt x="2461" y="6222"/>
                      <a:pt x="2620" y="6192"/>
                      <a:pt x="2781" y="6125"/>
                    </a:cubicBezTo>
                    <a:cubicBezTo>
                      <a:pt x="6967" y="4370"/>
                      <a:pt x="11653" y="4546"/>
                      <a:pt x="16115" y="4220"/>
                    </a:cubicBezTo>
                    <a:cubicBezTo>
                      <a:pt x="18596" y="4069"/>
                      <a:pt x="21052" y="3894"/>
                      <a:pt x="23533" y="3719"/>
                    </a:cubicBezTo>
                    <a:cubicBezTo>
                      <a:pt x="24636" y="3643"/>
                      <a:pt x="25739" y="3568"/>
                      <a:pt x="26841" y="3493"/>
                    </a:cubicBezTo>
                    <a:cubicBezTo>
                      <a:pt x="27393" y="3468"/>
                      <a:pt x="27944" y="3418"/>
                      <a:pt x="28496" y="3393"/>
                    </a:cubicBezTo>
                    <a:cubicBezTo>
                      <a:pt x="28558" y="3393"/>
                      <a:pt x="29066" y="3437"/>
                      <a:pt x="29482" y="3437"/>
                    </a:cubicBezTo>
                    <a:cubicBezTo>
                      <a:pt x="29580" y="3437"/>
                      <a:pt x="29673" y="3434"/>
                      <a:pt x="29754" y="3428"/>
                    </a:cubicBezTo>
                    <a:lnTo>
                      <a:pt x="29754" y="3428"/>
                    </a:lnTo>
                    <a:cubicBezTo>
                      <a:pt x="30007" y="3587"/>
                      <a:pt x="30293" y="3683"/>
                      <a:pt x="30597" y="3683"/>
                    </a:cubicBezTo>
                    <a:cubicBezTo>
                      <a:pt x="30664" y="3683"/>
                      <a:pt x="30732" y="3678"/>
                      <a:pt x="30801" y="3668"/>
                    </a:cubicBezTo>
                    <a:cubicBezTo>
                      <a:pt x="30877" y="3668"/>
                      <a:pt x="30952" y="3643"/>
                      <a:pt x="31002" y="3643"/>
                    </a:cubicBezTo>
                    <a:cubicBezTo>
                      <a:pt x="31528" y="3568"/>
                      <a:pt x="31829" y="2992"/>
                      <a:pt x="31904" y="2516"/>
                    </a:cubicBezTo>
                    <a:lnTo>
                      <a:pt x="31929" y="2265"/>
                    </a:lnTo>
                    <a:cubicBezTo>
                      <a:pt x="32029" y="1563"/>
                      <a:pt x="31578" y="811"/>
                      <a:pt x="30977" y="460"/>
                    </a:cubicBezTo>
                    <a:cubicBezTo>
                      <a:pt x="30386" y="115"/>
                      <a:pt x="29641" y="0"/>
                      <a:pt x="2884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65" name="Google Shape;265;p20"/>
            <p:cNvSpPr txBox="1"/>
            <p:nvPr/>
          </p:nvSpPr>
          <p:spPr>
            <a:xfrm>
              <a:off x="814551" y="2726458"/>
              <a:ext cx="1287474" cy="40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600" b="1" dirty="0" err="1">
                  <a:solidFill>
                    <a:srgbClr val="1C4587"/>
                  </a:solidFill>
                  <a:latin typeface="Itim"/>
                  <a:ea typeface="Itim"/>
                  <a:cs typeface="Itim"/>
                  <a:sym typeface="Itim"/>
                </a:rPr>
                <a:t>VScode</a:t>
              </a:r>
              <a:endParaRPr sz="2600" b="1" dirty="0">
                <a:solidFill>
                  <a:srgbClr val="1C4587"/>
                </a:solidFill>
                <a:latin typeface="Itim"/>
                <a:ea typeface="Itim"/>
                <a:cs typeface="Itim"/>
                <a:sym typeface="Itim"/>
              </a:endParaRPr>
            </a:p>
          </p:txBody>
        </p:sp>
      </p:grpSp>
      <p:grpSp>
        <p:nvGrpSpPr>
          <p:cNvPr id="266" name="Google Shape;266;p20"/>
          <p:cNvGrpSpPr/>
          <p:nvPr/>
        </p:nvGrpSpPr>
        <p:grpSpPr>
          <a:xfrm>
            <a:off x="2621159" y="1543772"/>
            <a:ext cx="1838815" cy="2706792"/>
            <a:chOff x="2621159" y="1543772"/>
            <a:chExt cx="1838815" cy="2706792"/>
          </a:xfrm>
        </p:grpSpPr>
        <p:grpSp>
          <p:nvGrpSpPr>
            <p:cNvPr id="267" name="Google Shape;267;p20"/>
            <p:cNvGrpSpPr/>
            <p:nvPr/>
          </p:nvGrpSpPr>
          <p:grpSpPr>
            <a:xfrm>
              <a:off x="2621159" y="1834226"/>
              <a:ext cx="1838815" cy="2416338"/>
              <a:chOff x="3109075" y="715403"/>
              <a:chExt cx="1313439" cy="1136566"/>
            </a:xfrm>
          </p:grpSpPr>
          <p:sp>
            <p:nvSpPr>
              <p:cNvPr id="268" name="Google Shape;268;p20"/>
              <p:cNvSpPr/>
              <p:nvPr/>
            </p:nvSpPr>
            <p:spPr>
              <a:xfrm>
                <a:off x="3116665" y="722234"/>
                <a:ext cx="1305849" cy="1124992"/>
              </a:xfrm>
              <a:custGeom>
                <a:avLst/>
                <a:gdLst/>
                <a:ahLst/>
                <a:cxnLst/>
                <a:rect l="l" t="t" r="r" b="b"/>
                <a:pathLst>
                  <a:path w="34412" h="29646" extrusionOk="0">
                    <a:moveTo>
                      <a:pt x="26988" y="0"/>
                    </a:moveTo>
                    <a:cubicBezTo>
                      <a:pt x="18118" y="0"/>
                      <a:pt x="9252" y="106"/>
                      <a:pt x="402" y="146"/>
                    </a:cubicBezTo>
                    <a:cubicBezTo>
                      <a:pt x="101" y="4908"/>
                      <a:pt x="1" y="9720"/>
                      <a:pt x="1" y="14507"/>
                    </a:cubicBezTo>
                    <a:cubicBezTo>
                      <a:pt x="1" y="17289"/>
                      <a:pt x="51" y="20071"/>
                      <a:pt x="126" y="22828"/>
                    </a:cubicBezTo>
                    <a:cubicBezTo>
                      <a:pt x="151" y="24106"/>
                      <a:pt x="51" y="25535"/>
                      <a:pt x="326" y="26788"/>
                    </a:cubicBezTo>
                    <a:cubicBezTo>
                      <a:pt x="652" y="28342"/>
                      <a:pt x="2031" y="29570"/>
                      <a:pt x="3635" y="29645"/>
                    </a:cubicBezTo>
                    <a:lnTo>
                      <a:pt x="3835" y="29645"/>
                    </a:lnTo>
                    <a:cubicBezTo>
                      <a:pt x="3885" y="29595"/>
                      <a:pt x="3936" y="29520"/>
                      <a:pt x="4036" y="29520"/>
                    </a:cubicBezTo>
                    <a:cubicBezTo>
                      <a:pt x="8161" y="29188"/>
                      <a:pt x="12323" y="29075"/>
                      <a:pt x="16491" y="29075"/>
                    </a:cubicBezTo>
                    <a:cubicBezTo>
                      <a:pt x="21438" y="29075"/>
                      <a:pt x="26393" y="29233"/>
                      <a:pt x="31304" y="29369"/>
                    </a:cubicBezTo>
                    <a:cubicBezTo>
                      <a:pt x="31329" y="29369"/>
                      <a:pt x="31354" y="29395"/>
                      <a:pt x="31354" y="29395"/>
                    </a:cubicBezTo>
                    <a:cubicBezTo>
                      <a:pt x="34412" y="28116"/>
                      <a:pt x="33560" y="23154"/>
                      <a:pt x="33535" y="20422"/>
                    </a:cubicBezTo>
                    <a:cubicBezTo>
                      <a:pt x="33510" y="17916"/>
                      <a:pt x="33510" y="15409"/>
                      <a:pt x="33485" y="12928"/>
                    </a:cubicBezTo>
                    <a:cubicBezTo>
                      <a:pt x="33434" y="8617"/>
                      <a:pt x="33384" y="4332"/>
                      <a:pt x="33384" y="21"/>
                    </a:cubicBezTo>
                    <a:cubicBezTo>
                      <a:pt x="31252" y="6"/>
                      <a:pt x="29120" y="0"/>
                      <a:pt x="26988" y="0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20"/>
              <p:cNvSpPr/>
              <p:nvPr/>
            </p:nvSpPr>
            <p:spPr>
              <a:xfrm>
                <a:off x="3109075" y="715403"/>
                <a:ext cx="1294427" cy="1136566"/>
              </a:xfrm>
              <a:custGeom>
                <a:avLst/>
                <a:gdLst/>
                <a:ahLst/>
                <a:cxnLst/>
                <a:rect l="l" t="t" r="r" b="b"/>
                <a:pathLst>
                  <a:path w="34111" h="29951" extrusionOk="0">
                    <a:moveTo>
                      <a:pt x="33386" y="402"/>
                    </a:moveTo>
                    <a:lnTo>
                      <a:pt x="33559" y="20602"/>
                    </a:lnTo>
                    <a:cubicBezTo>
                      <a:pt x="33584" y="22256"/>
                      <a:pt x="33785" y="23885"/>
                      <a:pt x="33634" y="25489"/>
                    </a:cubicBezTo>
                    <a:cubicBezTo>
                      <a:pt x="33584" y="26291"/>
                      <a:pt x="33434" y="27093"/>
                      <a:pt x="33108" y="27795"/>
                    </a:cubicBezTo>
                    <a:cubicBezTo>
                      <a:pt x="32782" y="28522"/>
                      <a:pt x="32231" y="29123"/>
                      <a:pt x="31504" y="29399"/>
                    </a:cubicBezTo>
                    <a:lnTo>
                      <a:pt x="31454" y="29399"/>
                    </a:lnTo>
                    <a:lnTo>
                      <a:pt x="31354" y="29374"/>
                    </a:lnTo>
                    <a:lnTo>
                      <a:pt x="30702" y="29374"/>
                    </a:lnTo>
                    <a:lnTo>
                      <a:pt x="29850" y="29349"/>
                    </a:lnTo>
                    <a:lnTo>
                      <a:pt x="28121" y="29274"/>
                    </a:lnTo>
                    <a:lnTo>
                      <a:pt x="24662" y="29199"/>
                    </a:lnTo>
                    <a:cubicBezTo>
                      <a:pt x="22381" y="29148"/>
                      <a:pt x="20075" y="29098"/>
                      <a:pt x="17770" y="29098"/>
                    </a:cubicBezTo>
                    <a:cubicBezTo>
                      <a:pt x="17225" y="29092"/>
                      <a:pt x="16681" y="29089"/>
                      <a:pt x="16137" y="29089"/>
                    </a:cubicBezTo>
                    <a:cubicBezTo>
                      <a:pt x="14377" y="29089"/>
                      <a:pt x="12620" y="29122"/>
                      <a:pt x="10877" y="29199"/>
                    </a:cubicBezTo>
                    <a:lnTo>
                      <a:pt x="7419" y="29374"/>
                    </a:lnTo>
                    <a:lnTo>
                      <a:pt x="5689" y="29474"/>
                    </a:lnTo>
                    <a:lnTo>
                      <a:pt x="4837" y="29549"/>
                    </a:lnTo>
                    <a:lnTo>
                      <a:pt x="4411" y="29575"/>
                    </a:lnTo>
                    <a:cubicBezTo>
                      <a:pt x="4336" y="29575"/>
                      <a:pt x="4286" y="29575"/>
                      <a:pt x="4186" y="29600"/>
                    </a:cubicBezTo>
                    <a:cubicBezTo>
                      <a:pt x="4093" y="29600"/>
                      <a:pt x="4028" y="29655"/>
                      <a:pt x="3980" y="29724"/>
                    </a:cubicBezTo>
                    <a:lnTo>
                      <a:pt x="3980" y="29724"/>
                    </a:lnTo>
                    <a:cubicBezTo>
                      <a:pt x="3357" y="29708"/>
                      <a:pt x="2759" y="29511"/>
                      <a:pt x="2231" y="29199"/>
                    </a:cubicBezTo>
                    <a:cubicBezTo>
                      <a:pt x="1704" y="28848"/>
                      <a:pt x="1253" y="28372"/>
                      <a:pt x="953" y="27820"/>
                    </a:cubicBezTo>
                    <a:cubicBezTo>
                      <a:pt x="652" y="27244"/>
                      <a:pt x="552" y="26617"/>
                      <a:pt x="501" y="25965"/>
                    </a:cubicBezTo>
                    <a:cubicBezTo>
                      <a:pt x="451" y="25314"/>
                      <a:pt x="476" y="24662"/>
                      <a:pt x="476" y="24011"/>
                    </a:cubicBezTo>
                    <a:cubicBezTo>
                      <a:pt x="476" y="21354"/>
                      <a:pt x="426" y="18747"/>
                      <a:pt x="376" y="16091"/>
                    </a:cubicBezTo>
                    <a:cubicBezTo>
                      <a:pt x="351" y="13484"/>
                      <a:pt x="376" y="10853"/>
                      <a:pt x="451" y="8221"/>
                    </a:cubicBezTo>
                    <a:cubicBezTo>
                      <a:pt x="500" y="5648"/>
                      <a:pt x="621" y="3074"/>
                      <a:pt x="767" y="501"/>
                    </a:cubicBezTo>
                    <a:lnTo>
                      <a:pt x="767" y="501"/>
                    </a:lnTo>
                    <a:lnTo>
                      <a:pt x="33386" y="402"/>
                    </a:lnTo>
                    <a:close/>
                    <a:moveTo>
                      <a:pt x="33584" y="0"/>
                    </a:moveTo>
                    <a:lnTo>
                      <a:pt x="602" y="126"/>
                    </a:lnTo>
                    <a:lnTo>
                      <a:pt x="426" y="151"/>
                    </a:lnTo>
                    <a:lnTo>
                      <a:pt x="401" y="301"/>
                    </a:lnTo>
                    <a:cubicBezTo>
                      <a:pt x="251" y="2933"/>
                      <a:pt x="151" y="5564"/>
                      <a:pt x="100" y="8196"/>
                    </a:cubicBezTo>
                    <a:cubicBezTo>
                      <a:pt x="50" y="10828"/>
                      <a:pt x="0" y="13484"/>
                      <a:pt x="50" y="16116"/>
                    </a:cubicBezTo>
                    <a:lnTo>
                      <a:pt x="176" y="24011"/>
                    </a:lnTo>
                    <a:cubicBezTo>
                      <a:pt x="176" y="24662"/>
                      <a:pt x="176" y="25314"/>
                      <a:pt x="226" y="25991"/>
                    </a:cubicBezTo>
                    <a:cubicBezTo>
                      <a:pt x="301" y="26642"/>
                      <a:pt x="401" y="27319"/>
                      <a:pt x="727" y="27945"/>
                    </a:cubicBezTo>
                    <a:cubicBezTo>
                      <a:pt x="1053" y="28547"/>
                      <a:pt x="1529" y="29048"/>
                      <a:pt x="2105" y="29399"/>
                    </a:cubicBezTo>
                    <a:cubicBezTo>
                      <a:pt x="2682" y="29775"/>
                      <a:pt x="3384" y="29950"/>
                      <a:pt x="4035" y="29950"/>
                    </a:cubicBezTo>
                    <a:lnTo>
                      <a:pt x="4136" y="29950"/>
                    </a:lnTo>
                    <a:lnTo>
                      <a:pt x="4161" y="29875"/>
                    </a:lnTo>
                    <a:cubicBezTo>
                      <a:pt x="4161" y="29850"/>
                      <a:pt x="4186" y="29825"/>
                      <a:pt x="4236" y="29825"/>
                    </a:cubicBezTo>
                    <a:lnTo>
                      <a:pt x="4436" y="29800"/>
                    </a:lnTo>
                    <a:lnTo>
                      <a:pt x="4862" y="29775"/>
                    </a:lnTo>
                    <a:lnTo>
                      <a:pt x="5714" y="29700"/>
                    </a:lnTo>
                    <a:lnTo>
                      <a:pt x="7444" y="29600"/>
                    </a:lnTo>
                    <a:cubicBezTo>
                      <a:pt x="8572" y="29524"/>
                      <a:pt x="9725" y="29499"/>
                      <a:pt x="10877" y="29474"/>
                    </a:cubicBezTo>
                    <a:cubicBezTo>
                      <a:pt x="13183" y="29449"/>
                      <a:pt x="15464" y="29424"/>
                      <a:pt x="17770" y="29424"/>
                    </a:cubicBezTo>
                    <a:cubicBezTo>
                      <a:pt x="20075" y="29449"/>
                      <a:pt x="22356" y="29474"/>
                      <a:pt x="24662" y="29549"/>
                    </a:cubicBezTo>
                    <a:lnTo>
                      <a:pt x="31529" y="29725"/>
                    </a:lnTo>
                    <a:lnTo>
                      <a:pt x="31629" y="29725"/>
                    </a:lnTo>
                    <a:cubicBezTo>
                      <a:pt x="32431" y="29399"/>
                      <a:pt x="33058" y="28722"/>
                      <a:pt x="33409" y="27945"/>
                    </a:cubicBezTo>
                    <a:cubicBezTo>
                      <a:pt x="33760" y="27168"/>
                      <a:pt x="33910" y="26341"/>
                      <a:pt x="33985" y="25514"/>
                    </a:cubicBezTo>
                    <a:cubicBezTo>
                      <a:pt x="34111" y="23860"/>
                      <a:pt x="33910" y="22231"/>
                      <a:pt x="33885" y="20602"/>
                    </a:cubicBezTo>
                    <a:lnTo>
                      <a:pt x="33760" y="201"/>
                    </a:lnTo>
                    <a:lnTo>
                      <a:pt x="3376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0" name="Google Shape;270;p20"/>
            <p:cNvGrpSpPr/>
            <p:nvPr/>
          </p:nvGrpSpPr>
          <p:grpSpPr>
            <a:xfrm>
              <a:off x="2640538" y="1543787"/>
              <a:ext cx="1776231" cy="362376"/>
              <a:chOff x="3124292" y="481000"/>
              <a:chExt cx="1268737" cy="258840"/>
            </a:xfrm>
          </p:grpSpPr>
          <p:sp>
            <p:nvSpPr>
              <p:cNvPr id="271" name="Google Shape;271;p20"/>
              <p:cNvSpPr/>
              <p:nvPr/>
            </p:nvSpPr>
            <p:spPr>
              <a:xfrm>
                <a:off x="3131882" y="487679"/>
                <a:ext cx="1254506" cy="245938"/>
              </a:xfrm>
              <a:custGeom>
                <a:avLst/>
                <a:gdLst/>
                <a:ahLst/>
                <a:cxnLst/>
                <a:rect l="l" t="t" r="r" b="b"/>
                <a:pathLst>
                  <a:path w="33059" h="6481" extrusionOk="0">
                    <a:moveTo>
                      <a:pt x="5062" y="1"/>
                    </a:moveTo>
                    <a:cubicBezTo>
                      <a:pt x="3698" y="1"/>
                      <a:pt x="2334" y="120"/>
                      <a:pt x="1329" y="1164"/>
                    </a:cubicBezTo>
                    <a:cubicBezTo>
                      <a:pt x="477" y="2067"/>
                      <a:pt x="251" y="3119"/>
                      <a:pt x="1" y="4272"/>
                    </a:cubicBezTo>
                    <a:cubicBezTo>
                      <a:pt x="51" y="4322"/>
                      <a:pt x="101" y="4372"/>
                      <a:pt x="101" y="4473"/>
                    </a:cubicBezTo>
                    <a:cubicBezTo>
                      <a:pt x="51" y="4949"/>
                      <a:pt x="26" y="5826"/>
                      <a:pt x="1" y="6327"/>
                    </a:cubicBezTo>
                    <a:cubicBezTo>
                      <a:pt x="5595" y="6404"/>
                      <a:pt x="11234" y="6481"/>
                      <a:pt x="16867" y="6481"/>
                    </a:cubicBezTo>
                    <a:cubicBezTo>
                      <a:pt x="22262" y="6481"/>
                      <a:pt x="27649" y="6410"/>
                      <a:pt x="32983" y="6202"/>
                    </a:cubicBezTo>
                    <a:cubicBezTo>
                      <a:pt x="32958" y="5550"/>
                      <a:pt x="32958" y="4272"/>
                      <a:pt x="32958" y="3620"/>
                    </a:cubicBezTo>
                    <a:cubicBezTo>
                      <a:pt x="32958" y="3520"/>
                      <a:pt x="32983" y="3445"/>
                      <a:pt x="33059" y="3395"/>
                    </a:cubicBezTo>
                    <a:cubicBezTo>
                      <a:pt x="33041" y="466"/>
                      <a:pt x="29686" y="41"/>
                      <a:pt x="26728" y="41"/>
                    </a:cubicBezTo>
                    <a:cubicBezTo>
                      <a:pt x="25517" y="41"/>
                      <a:pt x="24372" y="112"/>
                      <a:pt x="23551" y="112"/>
                    </a:cubicBezTo>
                    <a:cubicBezTo>
                      <a:pt x="23511" y="112"/>
                      <a:pt x="23472" y="112"/>
                      <a:pt x="23434" y="112"/>
                    </a:cubicBezTo>
                    <a:cubicBezTo>
                      <a:pt x="20652" y="112"/>
                      <a:pt x="17870" y="87"/>
                      <a:pt x="15088" y="62"/>
                    </a:cubicBezTo>
                    <a:cubicBezTo>
                      <a:pt x="12131" y="62"/>
                      <a:pt x="9199" y="36"/>
                      <a:pt x="6266" y="11"/>
                    </a:cubicBezTo>
                    <a:cubicBezTo>
                      <a:pt x="5871" y="11"/>
                      <a:pt x="5467" y="1"/>
                      <a:pt x="506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20"/>
              <p:cNvSpPr/>
              <p:nvPr/>
            </p:nvSpPr>
            <p:spPr>
              <a:xfrm>
                <a:off x="3124292" y="481000"/>
                <a:ext cx="1268737" cy="258840"/>
              </a:xfrm>
              <a:custGeom>
                <a:avLst/>
                <a:gdLst/>
                <a:ahLst/>
                <a:cxnLst/>
                <a:rect l="l" t="t" r="r" b="b"/>
                <a:pathLst>
                  <a:path w="33434" h="6821" extrusionOk="0">
                    <a:moveTo>
                      <a:pt x="4787" y="363"/>
                    </a:moveTo>
                    <a:cubicBezTo>
                      <a:pt x="5539" y="363"/>
                      <a:pt x="6341" y="388"/>
                      <a:pt x="7093" y="388"/>
                    </a:cubicBezTo>
                    <a:lnTo>
                      <a:pt x="16391" y="463"/>
                    </a:lnTo>
                    <a:lnTo>
                      <a:pt x="21028" y="488"/>
                    </a:lnTo>
                    <a:cubicBezTo>
                      <a:pt x="21649" y="488"/>
                      <a:pt x="22271" y="492"/>
                      <a:pt x="22893" y="492"/>
                    </a:cubicBezTo>
                    <a:cubicBezTo>
                      <a:pt x="23825" y="492"/>
                      <a:pt x="24757" y="483"/>
                      <a:pt x="25690" y="438"/>
                    </a:cubicBezTo>
                    <a:cubicBezTo>
                      <a:pt x="26183" y="422"/>
                      <a:pt x="26679" y="408"/>
                      <a:pt x="27174" y="408"/>
                    </a:cubicBezTo>
                    <a:cubicBezTo>
                      <a:pt x="28214" y="408"/>
                      <a:pt x="29250" y="468"/>
                      <a:pt x="30251" y="689"/>
                    </a:cubicBezTo>
                    <a:cubicBezTo>
                      <a:pt x="31003" y="864"/>
                      <a:pt x="31705" y="1140"/>
                      <a:pt x="32256" y="1616"/>
                    </a:cubicBezTo>
                    <a:cubicBezTo>
                      <a:pt x="32791" y="2102"/>
                      <a:pt x="33066" y="2800"/>
                      <a:pt x="33082" y="3504"/>
                    </a:cubicBezTo>
                    <a:lnTo>
                      <a:pt x="33082" y="3504"/>
                    </a:lnTo>
                    <a:cubicBezTo>
                      <a:pt x="33016" y="3593"/>
                      <a:pt x="32983" y="3695"/>
                      <a:pt x="32983" y="3796"/>
                    </a:cubicBezTo>
                    <a:lnTo>
                      <a:pt x="33006" y="6233"/>
                    </a:lnTo>
                    <a:lnTo>
                      <a:pt x="33006" y="6233"/>
                    </a:lnTo>
                    <a:cubicBezTo>
                      <a:pt x="30324" y="6330"/>
                      <a:pt x="27618" y="6379"/>
                      <a:pt x="24913" y="6428"/>
                    </a:cubicBezTo>
                    <a:lnTo>
                      <a:pt x="20802" y="6478"/>
                    </a:lnTo>
                    <a:cubicBezTo>
                      <a:pt x="19424" y="6478"/>
                      <a:pt x="18045" y="6478"/>
                      <a:pt x="16692" y="6528"/>
                    </a:cubicBezTo>
                    <a:cubicBezTo>
                      <a:pt x="16233" y="6537"/>
                      <a:pt x="15773" y="6539"/>
                      <a:pt x="15314" y="6539"/>
                    </a:cubicBezTo>
                    <a:cubicBezTo>
                      <a:pt x="14395" y="6539"/>
                      <a:pt x="13476" y="6528"/>
                      <a:pt x="12557" y="6528"/>
                    </a:cubicBezTo>
                    <a:lnTo>
                      <a:pt x="8446" y="6453"/>
                    </a:lnTo>
                    <a:lnTo>
                      <a:pt x="364" y="6330"/>
                    </a:lnTo>
                    <a:lnTo>
                      <a:pt x="364" y="6330"/>
                    </a:lnTo>
                    <a:lnTo>
                      <a:pt x="426" y="5476"/>
                    </a:lnTo>
                    <a:lnTo>
                      <a:pt x="451" y="4949"/>
                    </a:lnTo>
                    <a:lnTo>
                      <a:pt x="476" y="4674"/>
                    </a:lnTo>
                    <a:cubicBezTo>
                      <a:pt x="476" y="4649"/>
                      <a:pt x="476" y="4548"/>
                      <a:pt x="451" y="4473"/>
                    </a:cubicBezTo>
                    <a:cubicBezTo>
                      <a:pt x="438" y="4435"/>
                      <a:pt x="419" y="4402"/>
                      <a:pt x="396" y="4374"/>
                    </a:cubicBezTo>
                    <a:lnTo>
                      <a:pt x="396" y="4374"/>
                    </a:lnTo>
                    <a:cubicBezTo>
                      <a:pt x="542" y="3655"/>
                      <a:pt x="717" y="2941"/>
                      <a:pt x="1053" y="2318"/>
                    </a:cubicBezTo>
                    <a:cubicBezTo>
                      <a:pt x="1404" y="1666"/>
                      <a:pt x="1930" y="1115"/>
                      <a:pt x="2607" y="789"/>
                    </a:cubicBezTo>
                    <a:cubicBezTo>
                      <a:pt x="3258" y="488"/>
                      <a:pt x="4035" y="388"/>
                      <a:pt x="4787" y="363"/>
                    </a:cubicBezTo>
                    <a:close/>
                    <a:moveTo>
                      <a:pt x="5564" y="1"/>
                    </a:moveTo>
                    <a:cubicBezTo>
                      <a:pt x="5305" y="1"/>
                      <a:pt x="5046" y="4"/>
                      <a:pt x="4787" y="12"/>
                    </a:cubicBezTo>
                    <a:cubicBezTo>
                      <a:pt x="4010" y="37"/>
                      <a:pt x="3183" y="112"/>
                      <a:pt x="2456" y="463"/>
                    </a:cubicBezTo>
                    <a:cubicBezTo>
                      <a:pt x="1704" y="814"/>
                      <a:pt x="1128" y="1441"/>
                      <a:pt x="727" y="2142"/>
                    </a:cubicBezTo>
                    <a:cubicBezTo>
                      <a:pt x="351" y="2869"/>
                      <a:pt x="201" y="3646"/>
                      <a:pt x="25" y="4398"/>
                    </a:cubicBezTo>
                    <a:lnTo>
                      <a:pt x="25" y="4473"/>
                    </a:lnTo>
                    <a:lnTo>
                      <a:pt x="100" y="4573"/>
                    </a:lnTo>
                    <a:cubicBezTo>
                      <a:pt x="125" y="4598"/>
                      <a:pt x="125" y="4598"/>
                      <a:pt x="125" y="4649"/>
                    </a:cubicBezTo>
                    <a:lnTo>
                      <a:pt x="100" y="4924"/>
                    </a:lnTo>
                    <a:lnTo>
                      <a:pt x="75" y="5451"/>
                    </a:lnTo>
                    <a:lnTo>
                      <a:pt x="25" y="6478"/>
                    </a:lnTo>
                    <a:lnTo>
                      <a:pt x="0" y="6654"/>
                    </a:lnTo>
                    <a:lnTo>
                      <a:pt x="176" y="6679"/>
                    </a:lnTo>
                    <a:cubicBezTo>
                      <a:pt x="2933" y="6704"/>
                      <a:pt x="5689" y="6729"/>
                      <a:pt x="8446" y="6754"/>
                    </a:cubicBezTo>
                    <a:lnTo>
                      <a:pt x="12557" y="6754"/>
                    </a:lnTo>
                    <a:cubicBezTo>
                      <a:pt x="13246" y="6754"/>
                      <a:pt x="13935" y="6748"/>
                      <a:pt x="14624" y="6748"/>
                    </a:cubicBezTo>
                    <a:cubicBezTo>
                      <a:pt x="15314" y="6748"/>
                      <a:pt x="16003" y="6754"/>
                      <a:pt x="16692" y="6779"/>
                    </a:cubicBezTo>
                    <a:cubicBezTo>
                      <a:pt x="17485" y="6808"/>
                      <a:pt x="18286" y="6820"/>
                      <a:pt x="19091" y="6820"/>
                    </a:cubicBezTo>
                    <a:cubicBezTo>
                      <a:pt x="19660" y="6820"/>
                      <a:pt x="20231" y="6814"/>
                      <a:pt x="20802" y="6804"/>
                    </a:cubicBezTo>
                    <a:lnTo>
                      <a:pt x="24938" y="6779"/>
                    </a:lnTo>
                    <a:cubicBezTo>
                      <a:pt x="27670" y="6729"/>
                      <a:pt x="30426" y="6654"/>
                      <a:pt x="33183" y="6553"/>
                    </a:cubicBezTo>
                    <a:lnTo>
                      <a:pt x="33334" y="6553"/>
                    </a:lnTo>
                    <a:lnTo>
                      <a:pt x="33334" y="6378"/>
                    </a:lnTo>
                    <a:lnTo>
                      <a:pt x="33309" y="3796"/>
                    </a:lnTo>
                    <a:cubicBezTo>
                      <a:pt x="33309" y="3746"/>
                      <a:pt x="33334" y="3721"/>
                      <a:pt x="33359" y="3696"/>
                    </a:cubicBezTo>
                    <a:lnTo>
                      <a:pt x="33409" y="3646"/>
                    </a:lnTo>
                    <a:lnTo>
                      <a:pt x="33409" y="3571"/>
                    </a:lnTo>
                    <a:cubicBezTo>
                      <a:pt x="33434" y="2769"/>
                      <a:pt x="33108" y="1917"/>
                      <a:pt x="32482" y="1365"/>
                    </a:cubicBezTo>
                    <a:cubicBezTo>
                      <a:pt x="31880" y="814"/>
                      <a:pt x="31103" y="538"/>
                      <a:pt x="30326" y="363"/>
                    </a:cubicBezTo>
                    <a:cubicBezTo>
                      <a:pt x="29217" y="108"/>
                      <a:pt x="28081" y="38"/>
                      <a:pt x="26947" y="38"/>
                    </a:cubicBezTo>
                    <a:cubicBezTo>
                      <a:pt x="26519" y="38"/>
                      <a:pt x="26091" y="48"/>
                      <a:pt x="25664" y="62"/>
                    </a:cubicBezTo>
                    <a:cubicBezTo>
                      <a:pt x="24999" y="94"/>
                      <a:pt x="24337" y="104"/>
                      <a:pt x="23676" y="104"/>
                    </a:cubicBezTo>
                    <a:cubicBezTo>
                      <a:pt x="22796" y="104"/>
                      <a:pt x="21916" y="87"/>
                      <a:pt x="21028" y="87"/>
                    </a:cubicBezTo>
                    <a:lnTo>
                      <a:pt x="16391" y="37"/>
                    </a:lnTo>
                    <a:lnTo>
                      <a:pt x="7118" y="12"/>
                    </a:lnTo>
                    <a:cubicBezTo>
                      <a:pt x="6600" y="12"/>
                      <a:pt x="6082" y="1"/>
                      <a:pt x="55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3" name="Google Shape;273;p20"/>
            <p:cNvSpPr txBox="1"/>
            <p:nvPr/>
          </p:nvSpPr>
          <p:spPr>
            <a:xfrm>
              <a:off x="2959809" y="1543772"/>
              <a:ext cx="1167000" cy="28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6760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 b="1" dirty="0">
                  <a:solidFill>
                    <a:srgbClr val="1C4587"/>
                  </a:solidFill>
                  <a:latin typeface="Itim"/>
                  <a:ea typeface="Itim"/>
                  <a:cs typeface="Itim"/>
                  <a:sym typeface="Itim"/>
                </a:rPr>
                <a:t>2</a:t>
              </a:r>
              <a:endParaRPr sz="2600" b="1" dirty="0">
                <a:solidFill>
                  <a:srgbClr val="1C4587"/>
                </a:solidFill>
                <a:latin typeface="Itim"/>
                <a:ea typeface="Itim"/>
                <a:cs typeface="Itim"/>
                <a:sym typeface="Itim"/>
              </a:endParaRPr>
            </a:p>
          </p:txBody>
        </p:sp>
        <p:sp>
          <p:nvSpPr>
            <p:cNvPr id="274" name="Google Shape;274;p20"/>
            <p:cNvSpPr txBox="1"/>
            <p:nvPr/>
          </p:nvSpPr>
          <p:spPr>
            <a:xfrm>
              <a:off x="2635502" y="2866633"/>
              <a:ext cx="1815600" cy="87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275" name="Google Shape;275;p20"/>
            <p:cNvGrpSpPr/>
            <p:nvPr/>
          </p:nvGrpSpPr>
          <p:grpSpPr>
            <a:xfrm rot="-977123" flipH="1">
              <a:off x="3167944" y="2428805"/>
              <a:ext cx="750716" cy="585366"/>
              <a:chOff x="4345425" y="2175475"/>
              <a:chExt cx="800750" cy="176025"/>
            </a:xfrm>
          </p:grpSpPr>
          <p:sp>
            <p:nvSpPr>
              <p:cNvPr id="276" name="Google Shape;276;p20"/>
              <p:cNvSpPr/>
              <p:nvPr/>
            </p:nvSpPr>
            <p:spPr>
              <a:xfrm>
                <a:off x="4351850" y="2175475"/>
                <a:ext cx="763000" cy="156275"/>
              </a:xfrm>
              <a:custGeom>
                <a:avLst/>
                <a:gdLst/>
                <a:ahLst/>
                <a:cxnLst/>
                <a:rect l="l" t="t" r="r" b="b"/>
                <a:pathLst>
                  <a:path w="30520" h="6251" extrusionOk="0">
                    <a:moveTo>
                      <a:pt x="28815" y="0"/>
                    </a:moveTo>
                    <a:cubicBezTo>
                      <a:pt x="19166" y="50"/>
                      <a:pt x="9617" y="1178"/>
                      <a:pt x="243" y="3359"/>
                    </a:cubicBezTo>
                    <a:cubicBezTo>
                      <a:pt x="1" y="3431"/>
                      <a:pt x="1096" y="6250"/>
                      <a:pt x="1871" y="6250"/>
                    </a:cubicBezTo>
                    <a:cubicBezTo>
                      <a:pt x="1897" y="6250"/>
                      <a:pt x="1923" y="6247"/>
                      <a:pt x="1948" y="6241"/>
                    </a:cubicBezTo>
                    <a:cubicBezTo>
                      <a:pt x="11321" y="4060"/>
                      <a:pt x="20870" y="2933"/>
                      <a:pt x="30494" y="2882"/>
                    </a:cubicBezTo>
                    <a:cubicBezTo>
                      <a:pt x="30519" y="2882"/>
                      <a:pt x="29742" y="0"/>
                      <a:pt x="2881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20"/>
              <p:cNvSpPr/>
              <p:nvPr/>
            </p:nvSpPr>
            <p:spPr>
              <a:xfrm>
                <a:off x="4345425" y="2195925"/>
                <a:ext cx="800750" cy="155575"/>
              </a:xfrm>
              <a:custGeom>
                <a:avLst/>
                <a:gdLst/>
                <a:ahLst/>
                <a:cxnLst/>
                <a:rect l="l" t="t" r="r" b="b"/>
                <a:pathLst>
                  <a:path w="32030" h="6223" extrusionOk="0">
                    <a:moveTo>
                      <a:pt x="28845" y="0"/>
                    </a:moveTo>
                    <a:cubicBezTo>
                      <a:pt x="27445" y="0"/>
                      <a:pt x="25887" y="355"/>
                      <a:pt x="24736" y="435"/>
                    </a:cubicBezTo>
                    <a:cubicBezTo>
                      <a:pt x="22004" y="611"/>
                      <a:pt x="19247" y="811"/>
                      <a:pt x="16490" y="987"/>
                    </a:cubicBezTo>
                    <a:cubicBezTo>
                      <a:pt x="11578" y="1338"/>
                      <a:pt x="6240" y="1112"/>
                      <a:pt x="1603" y="3042"/>
                    </a:cubicBezTo>
                    <a:cubicBezTo>
                      <a:pt x="0" y="3697"/>
                      <a:pt x="919" y="6222"/>
                      <a:pt x="2308" y="6222"/>
                    </a:cubicBezTo>
                    <a:cubicBezTo>
                      <a:pt x="2461" y="6222"/>
                      <a:pt x="2620" y="6192"/>
                      <a:pt x="2781" y="6125"/>
                    </a:cubicBezTo>
                    <a:cubicBezTo>
                      <a:pt x="6967" y="4370"/>
                      <a:pt x="11653" y="4546"/>
                      <a:pt x="16115" y="4220"/>
                    </a:cubicBezTo>
                    <a:cubicBezTo>
                      <a:pt x="18596" y="4069"/>
                      <a:pt x="21052" y="3894"/>
                      <a:pt x="23533" y="3719"/>
                    </a:cubicBezTo>
                    <a:cubicBezTo>
                      <a:pt x="24636" y="3643"/>
                      <a:pt x="25739" y="3568"/>
                      <a:pt x="26841" y="3493"/>
                    </a:cubicBezTo>
                    <a:cubicBezTo>
                      <a:pt x="27393" y="3468"/>
                      <a:pt x="27944" y="3418"/>
                      <a:pt x="28496" y="3393"/>
                    </a:cubicBezTo>
                    <a:cubicBezTo>
                      <a:pt x="28558" y="3393"/>
                      <a:pt x="29066" y="3437"/>
                      <a:pt x="29482" y="3437"/>
                    </a:cubicBezTo>
                    <a:cubicBezTo>
                      <a:pt x="29580" y="3437"/>
                      <a:pt x="29673" y="3434"/>
                      <a:pt x="29754" y="3428"/>
                    </a:cubicBezTo>
                    <a:lnTo>
                      <a:pt x="29754" y="3428"/>
                    </a:lnTo>
                    <a:cubicBezTo>
                      <a:pt x="30007" y="3587"/>
                      <a:pt x="30293" y="3683"/>
                      <a:pt x="30597" y="3683"/>
                    </a:cubicBezTo>
                    <a:cubicBezTo>
                      <a:pt x="30664" y="3683"/>
                      <a:pt x="30732" y="3678"/>
                      <a:pt x="30801" y="3668"/>
                    </a:cubicBezTo>
                    <a:cubicBezTo>
                      <a:pt x="30877" y="3668"/>
                      <a:pt x="30952" y="3643"/>
                      <a:pt x="31002" y="3643"/>
                    </a:cubicBezTo>
                    <a:cubicBezTo>
                      <a:pt x="31528" y="3568"/>
                      <a:pt x="31829" y="2992"/>
                      <a:pt x="31904" y="2516"/>
                    </a:cubicBezTo>
                    <a:lnTo>
                      <a:pt x="31929" y="2265"/>
                    </a:lnTo>
                    <a:cubicBezTo>
                      <a:pt x="32029" y="1563"/>
                      <a:pt x="31578" y="811"/>
                      <a:pt x="30977" y="460"/>
                    </a:cubicBezTo>
                    <a:cubicBezTo>
                      <a:pt x="30386" y="115"/>
                      <a:pt x="29641" y="0"/>
                      <a:pt x="2884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8" name="Google Shape;278;p20"/>
            <p:cNvSpPr txBox="1"/>
            <p:nvPr/>
          </p:nvSpPr>
          <p:spPr>
            <a:xfrm>
              <a:off x="2896207" y="2705929"/>
              <a:ext cx="1336428" cy="40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600" b="1" dirty="0">
                  <a:solidFill>
                    <a:srgbClr val="1C4587"/>
                  </a:solidFill>
                  <a:latin typeface="Itim"/>
                  <a:ea typeface="Itim"/>
                  <a:cs typeface="Itim"/>
                  <a:sym typeface="Itim"/>
                </a:rPr>
                <a:t>XAMPP</a:t>
              </a:r>
              <a:endParaRPr sz="2600" b="1" dirty="0">
                <a:solidFill>
                  <a:srgbClr val="1C4587"/>
                </a:solidFill>
                <a:latin typeface="Itim"/>
                <a:ea typeface="Itim"/>
                <a:cs typeface="Itim"/>
                <a:sym typeface="Itim"/>
              </a:endParaRPr>
            </a:p>
          </p:txBody>
        </p:sp>
      </p:grpSp>
      <p:grpSp>
        <p:nvGrpSpPr>
          <p:cNvPr id="279" name="Google Shape;279;p20"/>
          <p:cNvGrpSpPr/>
          <p:nvPr/>
        </p:nvGrpSpPr>
        <p:grpSpPr>
          <a:xfrm>
            <a:off x="4684026" y="1543772"/>
            <a:ext cx="1838815" cy="2706792"/>
            <a:chOff x="4684026" y="1543772"/>
            <a:chExt cx="1838815" cy="2706792"/>
          </a:xfrm>
        </p:grpSpPr>
        <p:grpSp>
          <p:nvGrpSpPr>
            <p:cNvPr id="280" name="Google Shape;280;p20"/>
            <p:cNvGrpSpPr/>
            <p:nvPr/>
          </p:nvGrpSpPr>
          <p:grpSpPr>
            <a:xfrm>
              <a:off x="4684026" y="1834226"/>
              <a:ext cx="1838815" cy="2416338"/>
              <a:chOff x="3109075" y="715403"/>
              <a:chExt cx="1313439" cy="1136566"/>
            </a:xfrm>
          </p:grpSpPr>
          <p:sp>
            <p:nvSpPr>
              <p:cNvPr id="281" name="Google Shape;281;p20"/>
              <p:cNvSpPr/>
              <p:nvPr/>
            </p:nvSpPr>
            <p:spPr>
              <a:xfrm>
                <a:off x="3116665" y="722234"/>
                <a:ext cx="1305849" cy="1124992"/>
              </a:xfrm>
              <a:custGeom>
                <a:avLst/>
                <a:gdLst/>
                <a:ahLst/>
                <a:cxnLst/>
                <a:rect l="l" t="t" r="r" b="b"/>
                <a:pathLst>
                  <a:path w="34412" h="29646" extrusionOk="0">
                    <a:moveTo>
                      <a:pt x="26988" y="0"/>
                    </a:moveTo>
                    <a:cubicBezTo>
                      <a:pt x="18118" y="0"/>
                      <a:pt x="9252" y="106"/>
                      <a:pt x="402" y="146"/>
                    </a:cubicBezTo>
                    <a:cubicBezTo>
                      <a:pt x="101" y="4908"/>
                      <a:pt x="1" y="9720"/>
                      <a:pt x="1" y="14507"/>
                    </a:cubicBezTo>
                    <a:cubicBezTo>
                      <a:pt x="1" y="17289"/>
                      <a:pt x="51" y="20071"/>
                      <a:pt x="126" y="22828"/>
                    </a:cubicBezTo>
                    <a:cubicBezTo>
                      <a:pt x="151" y="24106"/>
                      <a:pt x="51" y="25535"/>
                      <a:pt x="326" y="26788"/>
                    </a:cubicBezTo>
                    <a:cubicBezTo>
                      <a:pt x="652" y="28342"/>
                      <a:pt x="2031" y="29570"/>
                      <a:pt x="3635" y="29645"/>
                    </a:cubicBezTo>
                    <a:lnTo>
                      <a:pt x="3835" y="29645"/>
                    </a:lnTo>
                    <a:cubicBezTo>
                      <a:pt x="3885" y="29595"/>
                      <a:pt x="3936" y="29520"/>
                      <a:pt x="4036" y="29520"/>
                    </a:cubicBezTo>
                    <a:cubicBezTo>
                      <a:pt x="8161" y="29188"/>
                      <a:pt x="12323" y="29075"/>
                      <a:pt x="16491" y="29075"/>
                    </a:cubicBezTo>
                    <a:cubicBezTo>
                      <a:pt x="21438" y="29075"/>
                      <a:pt x="26393" y="29233"/>
                      <a:pt x="31304" y="29369"/>
                    </a:cubicBezTo>
                    <a:cubicBezTo>
                      <a:pt x="31329" y="29369"/>
                      <a:pt x="31354" y="29395"/>
                      <a:pt x="31354" y="29395"/>
                    </a:cubicBezTo>
                    <a:cubicBezTo>
                      <a:pt x="34412" y="28116"/>
                      <a:pt x="33560" y="23154"/>
                      <a:pt x="33535" y="20422"/>
                    </a:cubicBezTo>
                    <a:cubicBezTo>
                      <a:pt x="33510" y="17916"/>
                      <a:pt x="33510" y="15409"/>
                      <a:pt x="33485" y="12928"/>
                    </a:cubicBezTo>
                    <a:cubicBezTo>
                      <a:pt x="33434" y="8617"/>
                      <a:pt x="33384" y="4332"/>
                      <a:pt x="33384" y="21"/>
                    </a:cubicBezTo>
                    <a:cubicBezTo>
                      <a:pt x="31252" y="6"/>
                      <a:pt x="29120" y="0"/>
                      <a:pt x="26988" y="0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20"/>
              <p:cNvSpPr/>
              <p:nvPr/>
            </p:nvSpPr>
            <p:spPr>
              <a:xfrm>
                <a:off x="3109075" y="715403"/>
                <a:ext cx="1294427" cy="1136566"/>
              </a:xfrm>
              <a:custGeom>
                <a:avLst/>
                <a:gdLst/>
                <a:ahLst/>
                <a:cxnLst/>
                <a:rect l="l" t="t" r="r" b="b"/>
                <a:pathLst>
                  <a:path w="34111" h="29951" extrusionOk="0">
                    <a:moveTo>
                      <a:pt x="33386" y="402"/>
                    </a:moveTo>
                    <a:lnTo>
                      <a:pt x="33559" y="20602"/>
                    </a:lnTo>
                    <a:cubicBezTo>
                      <a:pt x="33584" y="22256"/>
                      <a:pt x="33785" y="23885"/>
                      <a:pt x="33634" y="25489"/>
                    </a:cubicBezTo>
                    <a:cubicBezTo>
                      <a:pt x="33584" y="26291"/>
                      <a:pt x="33434" y="27093"/>
                      <a:pt x="33108" y="27795"/>
                    </a:cubicBezTo>
                    <a:cubicBezTo>
                      <a:pt x="32782" y="28522"/>
                      <a:pt x="32231" y="29123"/>
                      <a:pt x="31504" y="29399"/>
                    </a:cubicBezTo>
                    <a:lnTo>
                      <a:pt x="31454" y="29399"/>
                    </a:lnTo>
                    <a:lnTo>
                      <a:pt x="31354" y="29374"/>
                    </a:lnTo>
                    <a:lnTo>
                      <a:pt x="30702" y="29374"/>
                    </a:lnTo>
                    <a:lnTo>
                      <a:pt x="29850" y="29349"/>
                    </a:lnTo>
                    <a:lnTo>
                      <a:pt x="28121" y="29274"/>
                    </a:lnTo>
                    <a:lnTo>
                      <a:pt x="24662" y="29199"/>
                    </a:lnTo>
                    <a:cubicBezTo>
                      <a:pt x="22381" y="29148"/>
                      <a:pt x="20075" y="29098"/>
                      <a:pt x="17770" y="29098"/>
                    </a:cubicBezTo>
                    <a:cubicBezTo>
                      <a:pt x="17225" y="29092"/>
                      <a:pt x="16681" y="29089"/>
                      <a:pt x="16137" y="29089"/>
                    </a:cubicBezTo>
                    <a:cubicBezTo>
                      <a:pt x="14377" y="29089"/>
                      <a:pt x="12620" y="29122"/>
                      <a:pt x="10877" y="29199"/>
                    </a:cubicBezTo>
                    <a:lnTo>
                      <a:pt x="7419" y="29374"/>
                    </a:lnTo>
                    <a:lnTo>
                      <a:pt x="5689" y="29474"/>
                    </a:lnTo>
                    <a:lnTo>
                      <a:pt x="4837" y="29549"/>
                    </a:lnTo>
                    <a:lnTo>
                      <a:pt x="4411" y="29575"/>
                    </a:lnTo>
                    <a:cubicBezTo>
                      <a:pt x="4336" y="29575"/>
                      <a:pt x="4286" y="29575"/>
                      <a:pt x="4186" y="29600"/>
                    </a:cubicBezTo>
                    <a:cubicBezTo>
                      <a:pt x="4093" y="29600"/>
                      <a:pt x="4028" y="29655"/>
                      <a:pt x="3980" y="29724"/>
                    </a:cubicBezTo>
                    <a:lnTo>
                      <a:pt x="3980" y="29724"/>
                    </a:lnTo>
                    <a:cubicBezTo>
                      <a:pt x="3357" y="29708"/>
                      <a:pt x="2759" y="29511"/>
                      <a:pt x="2231" y="29199"/>
                    </a:cubicBezTo>
                    <a:cubicBezTo>
                      <a:pt x="1704" y="28848"/>
                      <a:pt x="1253" y="28372"/>
                      <a:pt x="953" y="27820"/>
                    </a:cubicBezTo>
                    <a:cubicBezTo>
                      <a:pt x="652" y="27244"/>
                      <a:pt x="552" y="26617"/>
                      <a:pt x="501" y="25965"/>
                    </a:cubicBezTo>
                    <a:cubicBezTo>
                      <a:pt x="451" y="25314"/>
                      <a:pt x="476" y="24662"/>
                      <a:pt x="476" y="24011"/>
                    </a:cubicBezTo>
                    <a:cubicBezTo>
                      <a:pt x="476" y="21354"/>
                      <a:pt x="426" y="18747"/>
                      <a:pt x="376" y="16091"/>
                    </a:cubicBezTo>
                    <a:cubicBezTo>
                      <a:pt x="351" y="13484"/>
                      <a:pt x="376" y="10853"/>
                      <a:pt x="451" y="8221"/>
                    </a:cubicBezTo>
                    <a:cubicBezTo>
                      <a:pt x="500" y="5648"/>
                      <a:pt x="621" y="3074"/>
                      <a:pt x="767" y="501"/>
                    </a:cubicBezTo>
                    <a:lnTo>
                      <a:pt x="767" y="501"/>
                    </a:lnTo>
                    <a:lnTo>
                      <a:pt x="33386" y="402"/>
                    </a:lnTo>
                    <a:close/>
                    <a:moveTo>
                      <a:pt x="33584" y="0"/>
                    </a:moveTo>
                    <a:lnTo>
                      <a:pt x="602" y="126"/>
                    </a:lnTo>
                    <a:lnTo>
                      <a:pt x="426" y="151"/>
                    </a:lnTo>
                    <a:lnTo>
                      <a:pt x="401" y="301"/>
                    </a:lnTo>
                    <a:cubicBezTo>
                      <a:pt x="251" y="2933"/>
                      <a:pt x="151" y="5564"/>
                      <a:pt x="100" y="8196"/>
                    </a:cubicBezTo>
                    <a:cubicBezTo>
                      <a:pt x="50" y="10828"/>
                      <a:pt x="0" y="13484"/>
                      <a:pt x="50" y="16116"/>
                    </a:cubicBezTo>
                    <a:lnTo>
                      <a:pt x="176" y="24011"/>
                    </a:lnTo>
                    <a:cubicBezTo>
                      <a:pt x="176" y="24662"/>
                      <a:pt x="176" y="25314"/>
                      <a:pt x="226" y="25991"/>
                    </a:cubicBezTo>
                    <a:cubicBezTo>
                      <a:pt x="301" y="26642"/>
                      <a:pt x="401" y="27319"/>
                      <a:pt x="727" y="27945"/>
                    </a:cubicBezTo>
                    <a:cubicBezTo>
                      <a:pt x="1053" y="28547"/>
                      <a:pt x="1529" y="29048"/>
                      <a:pt x="2105" y="29399"/>
                    </a:cubicBezTo>
                    <a:cubicBezTo>
                      <a:pt x="2682" y="29775"/>
                      <a:pt x="3384" y="29950"/>
                      <a:pt x="4035" y="29950"/>
                    </a:cubicBezTo>
                    <a:lnTo>
                      <a:pt x="4136" y="29950"/>
                    </a:lnTo>
                    <a:lnTo>
                      <a:pt x="4161" y="29875"/>
                    </a:lnTo>
                    <a:cubicBezTo>
                      <a:pt x="4161" y="29850"/>
                      <a:pt x="4186" y="29825"/>
                      <a:pt x="4236" y="29825"/>
                    </a:cubicBezTo>
                    <a:lnTo>
                      <a:pt x="4436" y="29800"/>
                    </a:lnTo>
                    <a:lnTo>
                      <a:pt x="4862" y="29775"/>
                    </a:lnTo>
                    <a:lnTo>
                      <a:pt x="5714" y="29700"/>
                    </a:lnTo>
                    <a:lnTo>
                      <a:pt x="7444" y="29600"/>
                    </a:lnTo>
                    <a:cubicBezTo>
                      <a:pt x="8572" y="29524"/>
                      <a:pt x="9725" y="29499"/>
                      <a:pt x="10877" y="29474"/>
                    </a:cubicBezTo>
                    <a:cubicBezTo>
                      <a:pt x="13183" y="29449"/>
                      <a:pt x="15464" y="29424"/>
                      <a:pt x="17770" y="29424"/>
                    </a:cubicBezTo>
                    <a:cubicBezTo>
                      <a:pt x="20075" y="29449"/>
                      <a:pt x="22356" y="29474"/>
                      <a:pt x="24662" y="29549"/>
                    </a:cubicBezTo>
                    <a:lnTo>
                      <a:pt x="31529" y="29725"/>
                    </a:lnTo>
                    <a:lnTo>
                      <a:pt x="31629" y="29725"/>
                    </a:lnTo>
                    <a:cubicBezTo>
                      <a:pt x="32431" y="29399"/>
                      <a:pt x="33058" y="28722"/>
                      <a:pt x="33409" y="27945"/>
                    </a:cubicBezTo>
                    <a:cubicBezTo>
                      <a:pt x="33760" y="27168"/>
                      <a:pt x="33910" y="26341"/>
                      <a:pt x="33985" y="25514"/>
                    </a:cubicBezTo>
                    <a:cubicBezTo>
                      <a:pt x="34111" y="23860"/>
                      <a:pt x="33910" y="22231"/>
                      <a:pt x="33885" y="20602"/>
                    </a:cubicBezTo>
                    <a:lnTo>
                      <a:pt x="33760" y="201"/>
                    </a:lnTo>
                    <a:lnTo>
                      <a:pt x="3376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3" name="Google Shape;283;p20"/>
            <p:cNvGrpSpPr/>
            <p:nvPr/>
          </p:nvGrpSpPr>
          <p:grpSpPr>
            <a:xfrm>
              <a:off x="4706138" y="1543787"/>
              <a:ext cx="1776231" cy="362376"/>
              <a:chOff x="3124292" y="481000"/>
              <a:chExt cx="1268737" cy="258840"/>
            </a:xfrm>
          </p:grpSpPr>
          <p:sp>
            <p:nvSpPr>
              <p:cNvPr id="284" name="Google Shape;284;p20"/>
              <p:cNvSpPr/>
              <p:nvPr/>
            </p:nvSpPr>
            <p:spPr>
              <a:xfrm>
                <a:off x="3131882" y="487679"/>
                <a:ext cx="1254506" cy="245938"/>
              </a:xfrm>
              <a:custGeom>
                <a:avLst/>
                <a:gdLst/>
                <a:ahLst/>
                <a:cxnLst/>
                <a:rect l="l" t="t" r="r" b="b"/>
                <a:pathLst>
                  <a:path w="33059" h="6481" extrusionOk="0">
                    <a:moveTo>
                      <a:pt x="5062" y="1"/>
                    </a:moveTo>
                    <a:cubicBezTo>
                      <a:pt x="3698" y="1"/>
                      <a:pt x="2334" y="120"/>
                      <a:pt x="1329" y="1164"/>
                    </a:cubicBezTo>
                    <a:cubicBezTo>
                      <a:pt x="477" y="2067"/>
                      <a:pt x="251" y="3119"/>
                      <a:pt x="1" y="4272"/>
                    </a:cubicBezTo>
                    <a:cubicBezTo>
                      <a:pt x="51" y="4322"/>
                      <a:pt x="101" y="4372"/>
                      <a:pt x="101" y="4473"/>
                    </a:cubicBezTo>
                    <a:cubicBezTo>
                      <a:pt x="51" y="4949"/>
                      <a:pt x="26" y="5826"/>
                      <a:pt x="1" y="6327"/>
                    </a:cubicBezTo>
                    <a:cubicBezTo>
                      <a:pt x="5595" y="6404"/>
                      <a:pt x="11234" y="6481"/>
                      <a:pt x="16867" y="6481"/>
                    </a:cubicBezTo>
                    <a:cubicBezTo>
                      <a:pt x="22262" y="6481"/>
                      <a:pt x="27649" y="6410"/>
                      <a:pt x="32983" y="6202"/>
                    </a:cubicBezTo>
                    <a:cubicBezTo>
                      <a:pt x="32958" y="5550"/>
                      <a:pt x="32958" y="4272"/>
                      <a:pt x="32958" y="3620"/>
                    </a:cubicBezTo>
                    <a:cubicBezTo>
                      <a:pt x="32958" y="3520"/>
                      <a:pt x="32983" y="3445"/>
                      <a:pt x="33059" y="3395"/>
                    </a:cubicBezTo>
                    <a:cubicBezTo>
                      <a:pt x="33041" y="466"/>
                      <a:pt x="29686" y="41"/>
                      <a:pt x="26728" y="41"/>
                    </a:cubicBezTo>
                    <a:cubicBezTo>
                      <a:pt x="25517" y="41"/>
                      <a:pt x="24372" y="112"/>
                      <a:pt x="23551" y="112"/>
                    </a:cubicBezTo>
                    <a:cubicBezTo>
                      <a:pt x="23511" y="112"/>
                      <a:pt x="23472" y="112"/>
                      <a:pt x="23434" y="112"/>
                    </a:cubicBezTo>
                    <a:cubicBezTo>
                      <a:pt x="20652" y="112"/>
                      <a:pt x="17870" y="87"/>
                      <a:pt x="15088" y="62"/>
                    </a:cubicBezTo>
                    <a:cubicBezTo>
                      <a:pt x="12131" y="62"/>
                      <a:pt x="9199" y="36"/>
                      <a:pt x="6266" y="11"/>
                    </a:cubicBezTo>
                    <a:cubicBezTo>
                      <a:pt x="5871" y="11"/>
                      <a:pt x="5467" y="1"/>
                      <a:pt x="506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20"/>
              <p:cNvSpPr/>
              <p:nvPr/>
            </p:nvSpPr>
            <p:spPr>
              <a:xfrm>
                <a:off x="3124292" y="481000"/>
                <a:ext cx="1268737" cy="258840"/>
              </a:xfrm>
              <a:custGeom>
                <a:avLst/>
                <a:gdLst/>
                <a:ahLst/>
                <a:cxnLst/>
                <a:rect l="l" t="t" r="r" b="b"/>
                <a:pathLst>
                  <a:path w="33434" h="6821" extrusionOk="0">
                    <a:moveTo>
                      <a:pt x="4787" y="363"/>
                    </a:moveTo>
                    <a:cubicBezTo>
                      <a:pt x="5539" y="363"/>
                      <a:pt x="6341" y="388"/>
                      <a:pt x="7093" y="388"/>
                    </a:cubicBezTo>
                    <a:lnTo>
                      <a:pt x="16391" y="463"/>
                    </a:lnTo>
                    <a:lnTo>
                      <a:pt x="21028" y="488"/>
                    </a:lnTo>
                    <a:cubicBezTo>
                      <a:pt x="21649" y="488"/>
                      <a:pt x="22271" y="492"/>
                      <a:pt x="22893" y="492"/>
                    </a:cubicBezTo>
                    <a:cubicBezTo>
                      <a:pt x="23825" y="492"/>
                      <a:pt x="24757" y="483"/>
                      <a:pt x="25690" y="438"/>
                    </a:cubicBezTo>
                    <a:cubicBezTo>
                      <a:pt x="26183" y="422"/>
                      <a:pt x="26679" y="408"/>
                      <a:pt x="27174" y="408"/>
                    </a:cubicBezTo>
                    <a:cubicBezTo>
                      <a:pt x="28214" y="408"/>
                      <a:pt x="29250" y="468"/>
                      <a:pt x="30251" y="689"/>
                    </a:cubicBezTo>
                    <a:cubicBezTo>
                      <a:pt x="31003" y="864"/>
                      <a:pt x="31705" y="1140"/>
                      <a:pt x="32256" y="1616"/>
                    </a:cubicBezTo>
                    <a:cubicBezTo>
                      <a:pt x="32791" y="2102"/>
                      <a:pt x="33066" y="2800"/>
                      <a:pt x="33082" y="3504"/>
                    </a:cubicBezTo>
                    <a:lnTo>
                      <a:pt x="33082" y="3504"/>
                    </a:lnTo>
                    <a:cubicBezTo>
                      <a:pt x="33016" y="3593"/>
                      <a:pt x="32983" y="3695"/>
                      <a:pt x="32983" y="3796"/>
                    </a:cubicBezTo>
                    <a:lnTo>
                      <a:pt x="33006" y="6233"/>
                    </a:lnTo>
                    <a:lnTo>
                      <a:pt x="33006" y="6233"/>
                    </a:lnTo>
                    <a:cubicBezTo>
                      <a:pt x="30324" y="6330"/>
                      <a:pt x="27618" y="6379"/>
                      <a:pt x="24913" y="6428"/>
                    </a:cubicBezTo>
                    <a:lnTo>
                      <a:pt x="20802" y="6478"/>
                    </a:lnTo>
                    <a:cubicBezTo>
                      <a:pt x="19424" y="6478"/>
                      <a:pt x="18045" y="6478"/>
                      <a:pt x="16692" y="6528"/>
                    </a:cubicBezTo>
                    <a:cubicBezTo>
                      <a:pt x="16233" y="6537"/>
                      <a:pt x="15773" y="6539"/>
                      <a:pt x="15314" y="6539"/>
                    </a:cubicBezTo>
                    <a:cubicBezTo>
                      <a:pt x="14395" y="6539"/>
                      <a:pt x="13476" y="6528"/>
                      <a:pt x="12557" y="6528"/>
                    </a:cubicBezTo>
                    <a:lnTo>
                      <a:pt x="8446" y="6453"/>
                    </a:lnTo>
                    <a:lnTo>
                      <a:pt x="364" y="6330"/>
                    </a:lnTo>
                    <a:lnTo>
                      <a:pt x="364" y="6330"/>
                    </a:lnTo>
                    <a:lnTo>
                      <a:pt x="426" y="5476"/>
                    </a:lnTo>
                    <a:lnTo>
                      <a:pt x="451" y="4949"/>
                    </a:lnTo>
                    <a:lnTo>
                      <a:pt x="476" y="4674"/>
                    </a:lnTo>
                    <a:cubicBezTo>
                      <a:pt x="476" y="4649"/>
                      <a:pt x="476" y="4548"/>
                      <a:pt x="451" y="4473"/>
                    </a:cubicBezTo>
                    <a:cubicBezTo>
                      <a:pt x="438" y="4435"/>
                      <a:pt x="419" y="4402"/>
                      <a:pt x="396" y="4374"/>
                    </a:cubicBezTo>
                    <a:lnTo>
                      <a:pt x="396" y="4374"/>
                    </a:lnTo>
                    <a:cubicBezTo>
                      <a:pt x="542" y="3655"/>
                      <a:pt x="717" y="2941"/>
                      <a:pt x="1053" y="2318"/>
                    </a:cubicBezTo>
                    <a:cubicBezTo>
                      <a:pt x="1404" y="1666"/>
                      <a:pt x="1930" y="1115"/>
                      <a:pt x="2607" y="789"/>
                    </a:cubicBezTo>
                    <a:cubicBezTo>
                      <a:pt x="3258" y="488"/>
                      <a:pt x="4035" y="388"/>
                      <a:pt x="4787" y="363"/>
                    </a:cubicBezTo>
                    <a:close/>
                    <a:moveTo>
                      <a:pt x="5564" y="1"/>
                    </a:moveTo>
                    <a:cubicBezTo>
                      <a:pt x="5305" y="1"/>
                      <a:pt x="5046" y="4"/>
                      <a:pt x="4787" y="12"/>
                    </a:cubicBezTo>
                    <a:cubicBezTo>
                      <a:pt x="4010" y="37"/>
                      <a:pt x="3183" y="112"/>
                      <a:pt x="2456" y="463"/>
                    </a:cubicBezTo>
                    <a:cubicBezTo>
                      <a:pt x="1704" y="814"/>
                      <a:pt x="1128" y="1441"/>
                      <a:pt x="727" y="2142"/>
                    </a:cubicBezTo>
                    <a:cubicBezTo>
                      <a:pt x="351" y="2869"/>
                      <a:pt x="201" y="3646"/>
                      <a:pt x="25" y="4398"/>
                    </a:cubicBezTo>
                    <a:lnTo>
                      <a:pt x="25" y="4473"/>
                    </a:lnTo>
                    <a:lnTo>
                      <a:pt x="100" y="4573"/>
                    </a:lnTo>
                    <a:cubicBezTo>
                      <a:pt x="125" y="4598"/>
                      <a:pt x="125" y="4598"/>
                      <a:pt x="125" y="4649"/>
                    </a:cubicBezTo>
                    <a:lnTo>
                      <a:pt x="100" y="4924"/>
                    </a:lnTo>
                    <a:lnTo>
                      <a:pt x="75" y="5451"/>
                    </a:lnTo>
                    <a:lnTo>
                      <a:pt x="25" y="6478"/>
                    </a:lnTo>
                    <a:lnTo>
                      <a:pt x="0" y="6654"/>
                    </a:lnTo>
                    <a:lnTo>
                      <a:pt x="176" y="6679"/>
                    </a:lnTo>
                    <a:cubicBezTo>
                      <a:pt x="2933" y="6704"/>
                      <a:pt x="5689" y="6729"/>
                      <a:pt x="8446" y="6754"/>
                    </a:cubicBezTo>
                    <a:lnTo>
                      <a:pt x="12557" y="6754"/>
                    </a:lnTo>
                    <a:cubicBezTo>
                      <a:pt x="13246" y="6754"/>
                      <a:pt x="13935" y="6748"/>
                      <a:pt x="14624" y="6748"/>
                    </a:cubicBezTo>
                    <a:cubicBezTo>
                      <a:pt x="15314" y="6748"/>
                      <a:pt x="16003" y="6754"/>
                      <a:pt x="16692" y="6779"/>
                    </a:cubicBezTo>
                    <a:cubicBezTo>
                      <a:pt x="17485" y="6808"/>
                      <a:pt x="18286" y="6820"/>
                      <a:pt x="19091" y="6820"/>
                    </a:cubicBezTo>
                    <a:cubicBezTo>
                      <a:pt x="19660" y="6820"/>
                      <a:pt x="20231" y="6814"/>
                      <a:pt x="20802" y="6804"/>
                    </a:cubicBezTo>
                    <a:lnTo>
                      <a:pt x="24938" y="6779"/>
                    </a:lnTo>
                    <a:cubicBezTo>
                      <a:pt x="27670" y="6729"/>
                      <a:pt x="30426" y="6654"/>
                      <a:pt x="33183" y="6553"/>
                    </a:cubicBezTo>
                    <a:lnTo>
                      <a:pt x="33334" y="6553"/>
                    </a:lnTo>
                    <a:lnTo>
                      <a:pt x="33334" y="6378"/>
                    </a:lnTo>
                    <a:lnTo>
                      <a:pt x="33309" y="3796"/>
                    </a:lnTo>
                    <a:cubicBezTo>
                      <a:pt x="33309" y="3746"/>
                      <a:pt x="33334" y="3721"/>
                      <a:pt x="33359" y="3696"/>
                    </a:cubicBezTo>
                    <a:lnTo>
                      <a:pt x="33409" y="3646"/>
                    </a:lnTo>
                    <a:lnTo>
                      <a:pt x="33409" y="3571"/>
                    </a:lnTo>
                    <a:cubicBezTo>
                      <a:pt x="33434" y="2769"/>
                      <a:pt x="33108" y="1917"/>
                      <a:pt x="32482" y="1365"/>
                    </a:cubicBezTo>
                    <a:cubicBezTo>
                      <a:pt x="31880" y="814"/>
                      <a:pt x="31103" y="538"/>
                      <a:pt x="30326" y="363"/>
                    </a:cubicBezTo>
                    <a:cubicBezTo>
                      <a:pt x="29217" y="108"/>
                      <a:pt x="28081" y="38"/>
                      <a:pt x="26947" y="38"/>
                    </a:cubicBezTo>
                    <a:cubicBezTo>
                      <a:pt x="26519" y="38"/>
                      <a:pt x="26091" y="48"/>
                      <a:pt x="25664" y="62"/>
                    </a:cubicBezTo>
                    <a:cubicBezTo>
                      <a:pt x="24999" y="94"/>
                      <a:pt x="24337" y="104"/>
                      <a:pt x="23676" y="104"/>
                    </a:cubicBezTo>
                    <a:cubicBezTo>
                      <a:pt x="22796" y="104"/>
                      <a:pt x="21916" y="87"/>
                      <a:pt x="21028" y="87"/>
                    </a:cubicBezTo>
                    <a:lnTo>
                      <a:pt x="16391" y="37"/>
                    </a:lnTo>
                    <a:lnTo>
                      <a:pt x="7118" y="12"/>
                    </a:lnTo>
                    <a:cubicBezTo>
                      <a:pt x="6600" y="12"/>
                      <a:pt x="6082" y="1"/>
                      <a:pt x="55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6" name="Google Shape;286;p20"/>
            <p:cNvSpPr txBox="1"/>
            <p:nvPr/>
          </p:nvSpPr>
          <p:spPr>
            <a:xfrm>
              <a:off x="5035309" y="1543772"/>
              <a:ext cx="1167000" cy="28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6760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 b="1" dirty="0">
                  <a:solidFill>
                    <a:srgbClr val="1C4587"/>
                  </a:solidFill>
                  <a:latin typeface="Itim"/>
                  <a:ea typeface="Itim"/>
                  <a:cs typeface="Itim"/>
                  <a:sym typeface="Itim"/>
                </a:rPr>
                <a:t>3</a:t>
              </a:r>
              <a:endParaRPr sz="2600" b="1" dirty="0">
                <a:solidFill>
                  <a:srgbClr val="1C4587"/>
                </a:solidFill>
                <a:latin typeface="Itim"/>
                <a:ea typeface="Itim"/>
                <a:cs typeface="Itim"/>
                <a:sym typeface="Itim"/>
              </a:endParaRPr>
            </a:p>
          </p:txBody>
        </p:sp>
        <p:sp>
          <p:nvSpPr>
            <p:cNvPr id="287" name="Google Shape;287;p20"/>
            <p:cNvSpPr txBox="1"/>
            <p:nvPr/>
          </p:nvSpPr>
          <p:spPr>
            <a:xfrm>
              <a:off x="4689502" y="2866633"/>
              <a:ext cx="1815600" cy="87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288" name="Google Shape;288;p20"/>
            <p:cNvGrpSpPr/>
            <p:nvPr/>
          </p:nvGrpSpPr>
          <p:grpSpPr>
            <a:xfrm rot="-977123" flipH="1">
              <a:off x="5193219" y="2433770"/>
              <a:ext cx="785672" cy="666048"/>
              <a:chOff x="4351850" y="2175475"/>
              <a:chExt cx="838036" cy="200287"/>
            </a:xfrm>
          </p:grpSpPr>
          <p:sp>
            <p:nvSpPr>
              <p:cNvPr id="289" name="Google Shape;289;p20"/>
              <p:cNvSpPr/>
              <p:nvPr/>
            </p:nvSpPr>
            <p:spPr>
              <a:xfrm>
                <a:off x="4351850" y="2175475"/>
                <a:ext cx="763000" cy="156275"/>
              </a:xfrm>
              <a:custGeom>
                <a:avLst/>
                <a:gdLst/>
                <a:ahLst/>
                <a:cxnLst/>
                <a:rect l="l" t="t" r="r" b="b"/>
                <a:pathLst>
                  <a:path w="30520" h="6251" extrusionOk="0">
                    <a:moveTo>
                      <a:pt x="28815" y="0"/>
                    </a:moveTo>
                    <a:cubicBezTo>
                      <a:pt x="19166" y="50"/>
                      <a:pt x="9617" y="1178"/>
                      <a:pt x="243" y="3359"/>
                    </a:cubicBezTo>
                    <a:cubicBezTo>
                      <a:pt x="1" y="3431"/>
                      <a:pt x="1096" y="6250"/>
                      <a:pt x="1871" y="6250"/>
                    </a:cubicBezTo>
                    <a:cubicBezTo>
                      <a:pt x="1897" y="6250"/>
                      <a:pt x="1923" y="6247"/>
                      <a:pt x="1948" y="6241"/>
                    </a:cubicBezTo>
                    <a:cubicBezTo>
                      <a:pt x="11321" y="4060"/>
                      <a:pt x="20870" y="2933"/>
                      <a:pt x="30494" y="2882"/>
                    </a:cubicBezTo>
                    <a:cubicBezTo>
                      <a:pt x="30519" y="2882"/>
                      <a:pt x="29742" y="0"/>
                      <a:pt x="2881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20"/>
              <p:cNvSpPr/>
              <p:nvPr/>
            </p:nvSpPr>
            <p:spPr>
              <a:xfrm rot="20622877">
                <a:off x="4389136" y="2220187"/>
                <a:ext cx="800750" cy="155575"/>
              </a:xfrm>
              <a:custGeom>
                <a:avLst/>
                <a:gdLst/>
                <a:ahLst/>
                <a:cxnLst/>
                <a:rect l="l" t="t" r="r" b="b"/>
                <a:pathLst>
                  <a:path w="32030" h="6223" extrusionOk="0">
                    <a:moveTo>
                      <a:pt x="28845" y="0"/>
                    </a:moveTo>
                    <a:cubicBezTo>
                      <a:pt x="27445" y="0"/>
                      <a:pt x="25887" y="355"/>
                      <a:pt x="24736" y="435"/>
                    </a:cubicBezTo>
                    <a:cubicBezTo>
                      <a:pt x="22004" y="611"/>
                      <a:pt x="19247" y="811"/>
                      <a:pt x="16490" y="987"/>
                    </a:cubicBezTo>
                    <a:cubicBezTo>
                      <a:pt x="11578" y="1338"/>
                      <a:pt x="6240" y="1112"/>
                      <a:pt x="1603" y="3042"/>
                    </a:cubicBezTo>
                    <a:cubicBezTo>
                      <a:pt x="0" y="3697"/>
                      <a:pt x="919" y="6222"/>
                      <a:pt x="2308" y="6222"/>
                    </a:cubicBezTo>
                    <a:cubicBezTo>
                      <a:pt x="2461" y="6222"/>
                      <a:pt x="2620" y="6192"/>
                      <a:pt x="2781" y="6125"/>
                    </a:cubicBezTo>
                    <a:cubicBezTo>
                      <a:pt x="6967" y="4370"/>
                      <a:pt x="11653" y="4546"/>
                      <a:pt x="16115" y="4220"/>
                    </a:cubicBezTo>
                    <a:cubicBezTo>
                      <a:pt x="18596" y="4069"/>
                      <a:pt x="21052" y="3894"/>
                      <a:pt x="23533" y="3719"/>
                    </a:cubicBezTo>
                    <a:cubicBezTo>
                      <a:pt x="24636" y="3643"/>
                      <a:pt x="25739" y="3568"/>
                      <a:pt x="26841" y="3493"/>
                    </a:cubicBezTo>
                    <a:cubicBezTo>
                      <a:pt x="27393" y="3468"/>
                      <a:pt x="27944" y="3418"/>
                      <a:pt x="28496" y="3393"/>
                    </a:cubicBezTo>
                    <a:cubicBezTo>
                      <a:pt x="28558" y="3393"/>
                      <a:pt x="29066" y="3437"/>
                      <a:pt x="29482" y="3437"/>
                    </a:cubicBezTo>
                    <a:cubicBezTo>
                      <a:pt x="29580" y="3437"/>
                      <a:pt x="29673" y="3434"/>
                      <a:pt x="29754" y="3428"/>
                    </a:cubicBezTo>
                    <a:lnTo>
                      <a:pt x="29754" y="3428"/>
                    </a:lnTo>
                    <a:cubicBezTo>
                      <a:pt x="30007" y="3587"/>
                      <a:pt x="30293" y="3683"/>
                      <a:pt x="30597" y="3683"/>
                    </a:cubicBezTo>
                    <a:cubicBezTo>
                      <a:pt x="30664" y="3683"/>
                      <a:pt x="30732" y="3678"/>
                      <a:pt x="30801" y="3668"/>
                    </a:cubicBezTo>
                    <a:cubicBezTo>
                      <a:pt x="30877" y="3668"/>
                      <a:pt x="30952" y="3643"/>
                      <a:pt x="31002" y="3643"/>
                    </a:cubicBezTo>
                    <a:cubicBezTo>
                      <a:pt x="31528" y="3568"/>
                      <a:pt x="31829" y="2992"/>
                      <a:pt x="31904" y="2516"/>
                    </a:cubicBezTo>
                    <a:lnTo>
                      <a:pt x="31929" y="2265"/>
                    </a:lnTo>
                    <a:cubicBezTo>
                      <a:pt x="32029" y="1563"/>
                      <a:pt x="31578" y="811"/>
                      <a:pt x="30977" y="460"/>
                    </a:cubicBezTo>
                    <a:cubicBezTo>
                      <a:pt x="30386" y="115"/>
                      <a:pt x="29641" y="0"/>
                      <a:pt x="2884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2800" b="1" dirty="0">
                    <a:solidFill>
                      <a:schemeClr val="tx1"/>
                    </a:solidFill>
                    <a:latin typeface="Itim" panose="020B0604020202020204" charset="-34"/>
                    <a:cs typeface="Itim" panose="020B0604020202020204" charset="-34"/>
                  </a:rPr>
                  <a:t>Git</a:t>
                </a:r>
                <a:endParaRPr sz="2800" b="1" dirty="0">
                  <a:solidFill>
                    <a:schemeClr val="tx1"/>
                  </a:solidFill>
                  <a:latin typeface="Itim" panose="020B0604020202020204" charset="-34"/>
                  <a:cs typeface="Itim" panose="020B0604020202020204" charset="-34"/>
                </a:endParaRPr>
              </a:p>
            </p:txBody>
          </p:sp>
        </p:grpSp>
      </p:grpSp>
      <p:grpSp>
        <p:nvGrpSpPr>
          <p:cNvPr id="292" name="Google Shape;292;p20"/>
          <p:cNvGrpSpPr/>
          <p:nvPr/>
        </p:nvGrpSpPr>
        <p:grpSpPr>
          <a:xfrm>
            <a:off x="6746893" y="1543772"/>
            <a:ext cx="1838815" cy="2706792"/>
            <a:chOff x="6746893" y="1543772"/>
            <a:chExt cx="1838815" cy="2706792"/>
          </a:xfrm>
        </p:grpSpPr>
        <p:grpSp>
          <p:nvGrpSpPr>
            <p:cNvPr id="293" name="Google Shape;293;p20"/>
            <p:cNvGrpSpPr/>
            <p:nvPr/>
          </p:nvGrpSpPr>
          <p:grpSpPr>
            <a:xfrm>
              <a:off x="6746893" y="1834226"/>
              <a:ext cx="1838815" cy="2416338"/>
              <a:chOff x="3109075" y="715403"/>
              <a:chExt cx="1313439" cy="1136566"/>
            </a:xfrm>
          </p:grpSpPr>
          <p:sp>
            <p:nvSpPr>
              <p:cNvPr id="294" name="Google Shape;294;p20"/>
              <p:cNvSpPr/>
              <p:nvPr/>
            </p:nvSpPr>
            <p:spPr>
              <a:xfrm>
                <a:off x="3116665" y="722234"/>
                <a:ext cx="1305849" cy="1124992"/>
              </a:xfrm>
              <a:custGeom>
                <a:avLst/>
                <a:gdLst/>
                <a:ahLst/>
                <a:cxnLst/>
                <a:rect l="l" t="t" r="r" b="b"/>
                <a:pathLst>
                  <a:path w="34412" h="29646" extrusionOk="0">
                    <a:moveTo>
                      <a:pt x="26988" y="0"/>
                    </a:moveTo>
                    <a:cubicBezTo>
                      <a:pt x="18118" y="0"/>
                      <a:pt x="9252" y="106"/>
                      <a:pt x="402" y="146"/>
                    </a:cubicBezTo>
                    <a:cubicBezTo>
                      <a:pt x="101" y="4908"/>
                      <a:pt x="1" y="9720"/>
                      <a:pt x="1" y="14507"/>
                    </a:cubicBezTo>
                    <a:cubicBezTo>
                      <a:pt x="1" y="17289"/>
                      <a:pt x="51" y="20071"/>
                      <a:pt x="126" y="22828"/>
                    </a:cubicBezTo>
                    <a:cubicBezTo>
                      <a:pt x="151" y="24106"/>
                      <a:pt x="51" y="25535"/>
                      <a:pt x="326" y="26788"/>
                    </a:cubicBezTo>
                    <a:cubicBezTo>
                      <a:pt x="652" y="28342"/>
                      <a:pt x="2031" y="29570"/>
                      <a:pt x="3635" y="29645"/>
                    </a:cubicBezTo>
                    <a:lnTo>
                      <a:pt x="3835" y="29645"/>
                    </a:lnTo>
                    <a:cubicBezTo>
                      <a:pt x="3885" y="29595"/>
                      <a:pt x="3936" y="29520"/>
                      <a:pt x="4036" y="29520"/>
                    </a:cubicBezTo>
                    <a:cubicBezTo>
                      <a:pt x="8161" y="29188"/>
                      <a:pt x="12323" y="29075"/>
                      <a:pt x="16491" y="29075"/>
                    </a:cubicBezTo>
                    <a:cubicBezTo>
                      <a:pt x="21438" y="29075"/>
                      <a:pt x="26393" y="29233"/>
                      <a:pt x="31304" y="29369"/>
                    </a:cubicBezTo>
                    <a:cubicBezTo>
                      <a:pt x="31329" y="29369"/>
                      <a:pt x="31354" y="29395"/>
                      <a:pt x="31354" y="29395"/>
                    </a:cubicBezTo>
                    <a:cubicBezTo>
                      <a:pt x="34412" y="28116"/>
                      <a:pt x="33560" y="23154"/>
                      <a:pt x="33535" y="20422"/>
                    </a:cubicBezTo>
                    <a:cubicBezTo>
                      <a:pt x="33510" y="17916"/>
                      <a:pt x="33510" y="15409"/>
                      <a:pt x="33485" y="12928"/>
                    </a:cubicBezTo>
                    <a:cubicBezTo>
                      <a:pt x="33434" y="8617"/>
                      <a:pt x="33384" y="4332"/>
                      <a:pt x="33384" y="21"/>
                    </a:cubicBezTo>
                    <a:cubicBezTo>
                      <a:pt x="31252" y="6"/>
                      <a:pt x="29120" y="0"/>
                      <a:pt x="26988" y="0"/>
                    </a:cubicBezTo>
                    <a:close/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20"/>
              <p:cNvSpPr/>
              <p:nvPr/>
            </p:nvSpPr>
            <p:spPr>
              <a:xfrm>
                <a:off x="3109075" y="715403"/>
                <a:ext cx="1294427" cy="1136566"/>
              </a:xfrm>
              <a:custGeom>
                <a:avLst/>
                <a:gdLst/>
                <a:ahLst/>
                <a:cxnLst/>
                <a:rect l="l" t="t" r="r" b="b"/>
                <a:pathLst>
                  <a:path w="34111" h="29951" extrusionOk="0">
                    <a:moveTo>
                      <a:pt x="33386" y="402"/>
                    </a:moveTo>
                    <a:lnTo>
                      <a:pt x="33559" y="20602"/>
                    </a:lnTo>
                    <a:cubicBezTo>
                      <a:pt x="33584" y="22256"/>
                      <a:pt x="33785" y="23885"/>
                      <a:pt x="33634" y="25489"/>
                    </a:cubicBezTo>
                    <a:cubicBezTo>
                      <a:pt x="33584" y="26291"/>
                      <a:pt x="33434" y="27093"/>
                      <a:pt x="33108" y="27795"/>
                    </a:cubicBezTo>
                    <a:cubicBezTo>
                      <a:pt x="32782" y="28522"/>
                      <a:pt x="32231" y="29123"/>
                      <a:pt x="31504" y="29399"/>
                    </a:cubicBezTo>
                    <a:lnTo>
                      <a:pt x="31454" y="29399"/>
                    </a:lnTo>
                    <a:lnTo>
                      <a:pt x="31354" y="29374"/>
                    </a:lnTo>
                    <a:lnTo>
                      <a:pt x="30702" y="29374"/>
                    </a:lnTo>
                    <a:lnTo>
                      <a:pt x="29850" y="29349"/>
                    </a:lnTo>
                    <a:lnTo>
                      <a:pt x="28121" y="29274"/>
                    </a:lnTo>
                    <a:lnTo>
                      <a:pt x="24662" y="29199"/>
                    </a:lnTo>
                    <a:cubicBezTo>
                      <a:pt x="22381" y="29148"/>
                      <a:pt x="20075" y="29098"/>
                      <a:pt x="17770" y="29098"/>
                    </a:cubicBezTo>
                    <a:cubicBezTo>
                      <a:pt x="17225" y="29092"/>
                      <a:pt x="16681" y="29089"/>
                      <a:pt x="16137" y="29089"/>
                    </a:cubicBezTo>
                    <a:cubicBezTo>
                      <a:pt x="14377" y="29089"/>
                      <a:pt x="12620" y="29122"/>
                      <a:pt x="10877" y="29199"/>
                    </a:cubicBezTo>
                    <a:lnTo>
                      <a:pt x="7419" y="29374"/>
                    </a:lnTo>
                    <a:lnTo>
                      <a:pt x="5689" y="29474"/>
                    </a:lnTo>
                    <a:lnTo>
                      <a:pt x="4837" y="29549"/>
                    </a:lnTo>
                    <a:lnTo>
                      <a:pt x="4411" y="29575"/>
                    </a:lnTo>
                    <a:cubicBezTo>
                      <a:pt x="4336" y="29575"/>
                      <a:pt x="4286" y="29575"/>
                      <a:pt x="4186" y="29600"/>
                    </a:cubicBezTo>
                    <a:cubicBezTo>
                      <a:pt x="4093" y="29600"/>
                      <a:pt x="4028" y="29655"/>
                      <a:pt x="3980" y="29724"/>
                    </a:cubicBezTo>
                    <a:lnTo>
                      <a:pt x="3980" y="29724"/>
                    </a:lnTo>
                    <a:cubicBezTo>
                      <a:pt x="3357" y="29708"/>
                      <a:pt x="2759" y="29511"/>
                      <a:pt x="2231" y="29199"/>
                    </a:cubicBezTo>
                    <a:cubicBezTo>
                      <a:pt x="1704" y="28848"/>
                      <a:pt x="1253" y="28372"/>
                      <a:pt x="953" y="27820"/>
                    </a:cubicBezTo>
                    <a:cubicBezTo>
                      <a:pt x="652" y="27244"/>
                      <a:pt x="552" y="26617"/>
                      <a:pt x="501" y="25965"/>
                    </a:cubicBezTo>
                    <a:cubicBezTo>
                      <a:pt x="451" y="25314"/>
                      <a:pt x="476" y="24662"/>
                      <a:pt x="476" y="24011"/>
                    </a:cubicBezTo>
                    <a:cubicBezTo>
                      <a:pt x="476" y="21354"/>
                      <a:pt x="426" y="18747"/>
                      <a:pt x="376" y="16091"/>
                    </a:cubicBezTo>
                    <a:cubicBezTo>
                      <a:pt x="351" y="13484"/>
                      <a:pt x="376" y="10853"/>
                      <a:pt x="451" y="8221"/>
                    </a:cubicBezTo>
                    <a:cubicBezTo>
                      <a:pt x="500" y="5648"/>
                      <a:pt x="621" y="3074"/>
                      <a:pt x="767" y="501"/>
                    </a:cubicBezTo>
                    <a:lnTo>
                      <a:pt x="767" y="501"/>
                    </a:lnTo>
                    <a:lnTo>
                      <a:pt x="33386" y="402"/>
                    </a:lnTo>
                    <a:close/>
                    <a:moveTo>
                      <a:pt x="33584" y="0"/>
                    </a:moveTo>
                    <a:lnTo>
                      <a:pt x="602" y="126"/>
                    </a:lnTo>
                    <a:lnTo>
                      <a:pt x="426" y="151"/>
                    </a:lnTo>
                    <a:lnTo>
                      <a:pt x="401" y="301"/>
                    </a:lnTo>
                    <a:cubicBezTo>
                      <a:pt x="251" y="2933"/>
                      <a:pt x="151" y="5564"/>
                      <a:pt x="100" y="8196"/>
                    </a:cubicBezTo>
                    <a:cubicBezTo>
                      <a:pt x="50" y="10828"/>
                      <a:pt x="0" y="13484"/>
                      <a:pt x="50" y="16116"/>
                    </a:cubicBezTo>
                    <a:lnTo>
                      <a:pt x="176" y="24011"/>
                    </a:lnTo>
                    <a:cubicBezTo>
                      <a:pt x="176" y="24662"/>
                      <a:pt x="176" y="25314"/>
                      <a:pt x="226" y="25991"/>
                    </a:cubicBezTo>
                    <a:cubicBezTo>
                      <a:pt x="301" y="26642"/>
                      <a:pt x="401" y="27319"/>
                      <a:pt x="727" y="27945"/>
                    </a:cubicBezTo>
                    <a:cubicBezTo>
                      <a:pt x="1053" y="28547"/>
                      <a:pt x="1529" y="29048"/>
                      <a:pt x="2105" y="29399"/>
                    </a:cubicBezTo>
                    <a:cubicBezTo>
                      <a:pt x="2682" y="29775"/>
                      <a:pt x="3384" y="29950"/>
                      <a:pt x="4035" y="29950"/>
                    </a:cubicBezTo>
                    <a:lnTo>
                      <a:pt x="4136" y="29950"/>
                    </a:lnTo>
                    <a:lnTo>
                      <a:pt x="4161" y="29875"/>
                    </a:lnTo>
                    <a:cubicBezTo>
                      <a:pt x="4161" y="29850"/>
                      <a:pt x="4186" y="29825"/>
                      <a:pt x="4236" y="29825"/>
                    </a:cubicBezTo>
                    <a:lnTo>
                      <a:pt x="4436" y="29800"/>
                    </a:lnTo>
                    <a:lnTo>
                      <a:pt x="4862" y="29775"/>
                    </a:lnTo>
                    <a:lnTo>
                      <a:pt x="5714" y="29700"/>
                    </a:lnTo>
                    <a:lnTo>
                      <a:pt x="7444" y="29600"/>
                    </a:lnTo>
                    <a:cubicBezTo>
                      <a:pt x="8572" y="29524"/>
                      <a:pt x="9725" y="29499"/>
                      <a:pt x="10877" y="29474"/>
                    </a:cubicBezTo>
                    <a:cubicBezTo>
                      <a:pt x="13183" y="29449"/>
                      <a:pt x="15464" y="29424"/>
                      <a:pt x="17770" y="29424"/>
                    </a:cubicBezTo>
                    <a:cubicBezTo>
                      <a:pt x="20075" y="29449"/>
                      <a:pt x="22356" y="29474"/>
                      <a:pt x="24662" y="29549"/>
                    </a:cubicBezTo>
                    <a:lnTo>
                      <a:pt x="31529" y="29725"/>
                    </a:lnTo>
                    <a:lnTo>
                      <a:pt x="31629" y="29725"/>
                    </a:lnTo>
                    <a:cubicBezTo>
                      <a:pt x="32431" y="29399"/>
                      <a:pt x="33058" y="28722"/>
                      <a:pt x="33409" y="27945"/>
                    </a:cubicBezTo>
                    <a:cubicBezTo>
                      <a:pt x="33760" y="27168"/>
                      <a:pt x="33910" y="26341"/>
                      <a:pt x="33985" y="25514"/>
                    </a:cubicBezTo>
                    <a:cubicBezTo>
                      <a:pt x="34111" y="23860"/>
                      <a:pt x="33910" y="22231"/>
                      <a:pt x="33885" y="20602"/>
                    </a:cubicBezTo>
                    <a:lnTo>
                      <a:pt x="33760" y="201"/>
                    </a:lnTo>
                    <a:lnTo>
                      <a:pt x="3376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6" name="Google Shape;296;p20"/>
            <p:cNvGrpSpPr/>
            <p:nvPr/>
          </p:nvGrpSpPr>
          <p:grpSpPr>
            <a:xfrm>
              <a:off x="6768301" y="1543787"/>
              <a:ext cx="1776231" cy="362376"/>
              <a:chOff x="3124292" y="481000"/>
              <a:chExt cx="1268737" cy="258840"/>
            </a:xfrm>
          </p:grpSpPr>
          <p:sp>
            <p:nvSpPr>
              <p:cNvPr id="297" name="Google Shape;297;p20"/>
              <p:cNvSpPr/>
              <p:nvPr/>
            </p:nvSpPr>
            <p:spPr>
              <a:xfrm>
                <a:off x="3131882" y="487679"/>
                <a:ext cx="1254506" cy="245938"/>
              </a:xfrm>
              <a:custGeom>
                <a:avLst/>
                <a:gdLst/>
                <a:ahLst/>
                <a:cxnLst/>
                <a:rect l="l" t="t" r="r" b="b"/>
                <a:pathLst>
                  <a:path w="33059" h="6481" extrusionOk="0">
                    <a:moveTo>
                      <a:pt x="5062" y="1"/>
                    </a:moveTo>
                    <a:cubicBezTo>
                      <a:pt x="3698" y="1"/>
                      <a:pt x="2334" y="120"/>
                      <a:pt x="1329" y="1164"/>
                    </a:cubicBezTo>
                    <a:cubicBezTo>
                      <a:pt x="477" y="2067"/>
                      <a:pt x="251" y="3119"/>
                      <a:pt x="1" y="4272"/>
                    </a:cubicBezTo>
                    <a:cubicBezTo>
                      <a:pt x="51" y="4322"/>
                      <a:pt x="101" y="4372"/>
                      <a:pt x="101" y="4473"/>
                    </a:cubicBezTo>
                    <a:cubicBezTo>
                      <a:pt x="51" y="4949"/>
                      <a:pt x="26" y="5826"/>
                      <a:pt x="1" y="6327"/>
                    </a:cubicBezTo>
                    <a:cubicBezTo>
                      <a:pt x="5595" y="6404"/>
                      <a:pt x="11234" y="6481"/>
                      <a:pt x="16867" y="6481"/>
                    </a:cubicBezTo>
                    <a:cubicBezTo>
                      <a:pt x="22262" y="6481"/>
                      <a:pt x="27649" y="6410"/>
                      <a:pt x="32983" y="6202"/>
                    </a:cubicBezTo>
                    <a:cubicBezTo>
                      <a:pt x="32958" y="5550"/>
                      <a:pt x="32958" y="4272"/>
                      <a:pt x="32958" y="3620"/>
                    </a:cubicBezTo>
                    <a:cubicBezTo>
                      <a:pt x="32958" y="3520"/>
                      <a:pt x="32983" y="3445"/>
                      <a:pt x="33059" y="3395"/>
                    </a:cubicBezTo>
                    <a:cubicBezTo>
                      <a:pt x="33041" y="466"/>
                      <a:pt x="29686" y="41"/>
                      <a:pt x="26728" y="41"/>
                    </a:cubicBezTo>
                    <a:cubicBezTo>
                      <a:pt x="25517" y="41"/>
                      <a:pt x="24372" y="112"/>
                      <a:pt x="23551" y="112"/>
                    </a:cubicBezTo>
                    <a:cubicBezTo>
                      <a:pt x="23511" y="112"/>
                      <a:pt x="23472" y="112"/>
                      <a:pt x="23434" y="112"/>
                    </a:cubicBezTo>
                    <a:cubicBezTo>
                      <a:pt x="20652" y="112"/>
                      <a:pt x="17870" y="87"/>
                      <a:pt x="15088" y="62"/>
                    </a:cubicBezTo>
                    <a:cubicBezTo>
                      <a:pt x="12131" y="62"/>
                      <a:pt x="9199" y="36"/>
                      <a:pt x="6266" y="11"/>
                    </a:cubicBezTo>
                    <a:cubicBezTo>
                      <a:pt x="5871" y="11"/>
                      <a:pt x="5467" y="1"/>
                      <a:pt x="50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20"/>
              <p:cNvSpPr/>
              <p:nvPr/>
            </p:nvSpPr>
            <p:spPr>
              <a:xfrm>
                <a:off x="3124292" y="481000"/>
                <a:ext cx="1268737" cy="258840"/>
              </a:xfrm>
              <a:custGeom>
                <a:avLst/>
                <a:gdLst/>
                <a:ahLst/>
                <a:cxnLst/>
                <a:rect l="l" t="t" r="r" b="b"/>
                <a:pathLst>
                  <a:path w="33434" h="6821" extrusionOk="0">
                    <a:moveTo>
                      <a:pt x="4787" y="363"/>
                    </a:moveTo>
                    <a:cubicBezTo>
                      <a:pt x="5539" y="363"/>
                      <a:pt x="6341" y="388"/>
                      <a:pt x="7093" y="388"/>
                    </a:cubicBezTo>
                    <a:lnTo>
                      <a:pt x="16391" y="463"/>
                    </a:lnTo>
                    <a:lnTo>
                      <a:pt x="21028" y="488"/>
                    </a:lnTo>
                    <a:cubicBezTo>
                      <a:pt x="21649" y="488"/>
                      <a:pt x="22271" y="492"/>
                      <a:pt x="22893" y="492"/>
                    </a:cubicBezTo>
                    <a:cubicBezTo>
                      <a:pt x="23825" y="492"/>
                      <a:pt x="24757" y="483"/>
                      <a:pt x="25690" y="438"/>
                    </a:cubicBezTo>
                    <a:cubicBezTo>
                      <a:pt x="26183" y="422"/>
                      <a:pt x="26679" y="408"/>
                      <a:pt x="27174" y="408"/>
                    </a:cubicBezTo>
                    <a:cubicBezTo>
                      <a:pt x="28214" y="408"/>
                      <a:pt x="29250" y="468"/>
                      <a:pt x="30251" y="689"/>
                    </a:cubicBezTo>
                    <a:cubicBezTo>
                      <a:pt x="31003" y="864"/>
                      <a:pt x="31705" y="1140"/>
                      <a:pt x="32256" y="1616"/>
                    </a:cubicBezTo>
                    <a:cubicBezTo>
                      <a:pt x="32791" y="2102"/>
                      <a:pt x="33066" y="2800"/>
                      <a:pt x="33082" y="3504"/>
                    </a:cubicBezTo>
                    <a:lnTo>
                      <a:pt x="33082" y="3504"/>
                    </a:lnTo>
                    <a:cubicBezTo>
                      <a:pt x="33016" y="3593"/>
                      <a:pt x="32983" y="3695"/>
                      <a:pt x="32983" y="3796"/>
                    </a:cubicBezTo>
                    <a:lnTo>
                      <a:pt x="33006" y="6233"/>
                    </a:lnTo>
                    <a:lnTo>
                      <a:pt x="33006" y="6233"/>
                    </a:lnTo>
                    <a:cubicBezTo>
                      <a:pt x="30324" y="6330"/>
                      <a:pt x="27618" y="6379"/>
                      <a:pt x="24913" y="6428"/>
                    </a:cubicBezTo>
                    <a:lnTo>
                      <a:pt x="20802" y="6478"/>
                    </a:lnTo>
                    <a:cubicBezTo>
                      <a:pt x="19424" y="6478"/>
                      <a:pt x="18045" y="6478"/>
                      <a:pt x="16692" y="6528"/>
                    </a:cubicBezTo>
                    <a:cubicBezTo>
                      <a:pt x="16233" y="6537"/>
                      <a:pt x="15773" y="6539"/>
                      <a:pt x="15314" y="6539"/>
                    </a:cubicBezTo>
                    <a:cubicBezTo>
                      <a:pt x="14395" y="6539"/>
                      <a:pt x="13476" y="6528"/>
                      <a:pt x="12557" y="6528"/>
                    </a:cubicBezTo>
                    <a:lnTo>
                      <a:pt x="8446" y="6453"/>
                    </a:lnTo>
                    <a:lnTo>
                      <a:pt x="364" y="6330"/>
                    </a:lnTo>
                    <a:lnTo>
                      <a:pt x="364" y="6330"/>
                    </a:lnTo>
                    <a:lnTo>
                      <a:pt x="426" y="5476"/>
                    </a:lnTo>
                    <a:lnTo>
                      <a:pt x="451" y="4949"/>
                    </a:lnTo>
                    <a:lnTo>
                      <a:pt x="476" y="4674"/>
                    </a:lnTo>
                    <a:cubicBezTo>
                      <a:pt x="476" y="4649"/>
                      <a:pt x="476" y="4548"/>
                      <a:pt x="451" y="4473"/>
                    </a:cubicBezTo>
                    <a:cubicBezTo>
                      <a:pt x="438" y="4435"/>
                      <a:pt x="419" y="4402"/>
                      <a:pt x="396" y="4374"/>
                    </a:cubicBezTo>
                    <a:lnTo>
                      <a:pt x="396" y="4374"/>
                    </a:lnTo>
                    <a:cubicBezTo>
                      <a:pt x="542" y="3655"/>
                      <a:pt x="717" y="2941"/>
                      <a:pt x="1053" y="2318"/>
                    </a:cubicBezTo>
                    <a:cubicBezTo>
                      <a:pt x="1404" y="1666"/>
                      <a:pt x="1930" y="1115"/>
                      <a:pt x="2607" y="789"/>
                    </a:cubicBezTo>
                    <a:cubicBezTo>
                      <a:pt x="3258" y="488"/>
                      <a:pt x="4035" y="388"/>
                      <a:pt x="4787" y="363"/>
                    </a:cubicBezTo>
                    <a:close/>
                    <a:moveTo>
                      <a:pt x="5564" y="1"/>
                    </a:moveTo>
                    <a:cubicBezTo>
                      <a:pt x="5305" y="1"/>
                      <a:pt x="5046" y="4"/>
                      <a:pt x="4787" y="12"/>
                    </a:cubicBezTo>
                    <a:cubicBezTo>
                      <a:pt x="4010" y="37"/>
                      <a:pt x="3183" y="112"/>
                      <a:pt x="2456" y="463"/>
                    </a:cubicBezTo>
                    <a:cubicBezTo>
                      <a:pt x="1704" y="814"/>
                      <a:pt x="1128" y="1441"/>
                      <a:pt x="727" y="2142"/>
                    </a:cubicBezTo>
                    <a:cubicBezTo>
                      <a:pt x="351" y="2869"/>
                      <a:pt x="201" y="3646"/>
                      <a:pt x="25" y="4398"/>
                    </a:cubicBezTo>
                    <a:lnTo>
                      <a:pt x="25" y="4473"/>
                    </a:lnTo>
                    <a:lnTo>
                      <a:pt x="100" y="4573"/>
                    </a:lnTo>
                    <a:cubicBezTo>
                      <a:pt x="125" y="4598"/>
                      <a:pt x="125" y="4598"/>
                      <a:pt x="125" y="4649"/>
                    </a:cubicBezTo>
                    <a:lnTo>
                      <a:pt x="100" y="4924"/>
                    </a:lnTo>
                    <a:lnTo>
                      <a:pt x="75" y="5451"/>
                    </a:lnTo>
                    <a:lnTo>
                      <a:pt x="25" y="6478"/>
                    </a:lnTo>
                    <a:lnTo>
                      <a:pt x="0" y="6654"/>
                    </a:lnTo>
                    <a:lnTo>
                      <a:pt x="176" y="6679"/>
                    </a:lnTo>
                    <a:cubicBezTo>
                      <a:pt x="2933" y="6704"/>
                      <a:pt x="5689" y="6729"/>
                      <a:pt x="8446" y="6754"/>
                    </a:cubicBezTo>
                    <a:lnTo>
                      <a:pt x="12557" y="6754"/>
                    </a:lnTo>
                    <a:cubicBezTo>
                      <a:pt x="13246" y="6754"/>
                      <a:pt x="13935" y="6748"/>
                      <a:pt x="14624" y="6748"/>
                    </a:cubicBezTo>
                    <a:cubicBezTo>
                      <a:pt x="15314" y="6748"/>
                      <a:pt x="16003" y="6754"/>
                      <a:pt x="16692" y="6779"/>
                    </a:cubicBezTo>
                    <a:cubicBezTo>
                      <a:pt x="17485" y="6808"/>
                      <a:pt x="18286" y="6820"/>
                      <a:pt x="19091" y="6820"/>
                    </a:cubicBezTo>
                    <a:cubicBezTo>
                      <a:pt x="19660" y="6820"/>
                      <a:pt x="20231" y="6814"/>
                      <a:pt x="20802" y="6804"/>
                    </a:cubicBezTo>
                    <a:lnTo>
                      <a:pt x="24938" y="6779"/>
                    </a:lnTo>
                    <a:cubicBezTo>
                      <a:pt x="27670" y="6729"/>
                      <a:pt x="30426" y="6654"/>
                      <a:pt x="33183" y="6553"/>
                    </a:cubicBezTo>
                    <a:lnTo>
                      <a:pt x="33334" y="6553"/>
                    </a:lnTo>
                    <a:lnTo>
                      <a:pt x="33334" y="6378"/>
                    </a:lnTo>
                    <a:lnTo>
                      <a:pt x="33309" y="3796"/>
                    </a:lnTo>
                    <a:cubicBezTo>
                      <a:pt x="33309" y="3746"/>
                      <a:pt x="33334" y="3721"/>
                      <a:pt x="33359" y="3696"/>
                    </a:cubicBezTo>
                    <a:lnTo>
                      <a:pt x="33409" y="3646"/>
                    </a:lnTo>
                    <a:lnTo>
                      <a:pt x="33409" y="3571"/>
                    </a:lnTo>
                    <a:cubicBezTo>
                      <a:pt x="33434" y="2769"/>
                      <a:pt x="33108" y="1917"/>
                      <a:pt x="32482" y="1365"/>
                    </a:cubicBezTo>
                    <a:cubicBezTo>
                      <a:pt x="31880" y="814"/>
                      <a:pt x="31103" y="538"/>
                      <a:pt x="30326" y="363"/>
                    </a:cubicBezTo>
                    <a:cubicBezTo>
                      <a:pt x="29217" y="108"/>
                      <a:pt x="28081" y="38"/>
                      <a:pt x="26947" y="38"/>
                    </a:cubicBezTo>
                    <a:cubicBezTo>
                      <a:pt x="26519" y="38"/>
                      <a:pt x="26091" y="48"/>
                      <a:pt x="25664" y="62"/>
                    </a:cubicBezTo>
                    <a:cubicBezTo>
                      <a:pt x="24999" y="94"/>
                      <a:pt x="24337" y="104"/>
                      <a:pt x="23676" y="104"/>
                    </a:cubicBezTo>
                    <a:cubicBezTo>
                      <a:pt x="22796" y="104"/>
                      <a:pt x="21916" y="87"/>
                      <a:pt x="21028" y="87"/>
                    </a:cubicBezTo>
                    <a:lnTo>
                      <a:pt x="16391" y="37"/>
                    </a:lnTo>
                    <a:lnTo>
                      <a:pt x="7118" y="12"/>
                    </a:lnTo>
                    <a:cubicBezTo>
                      <a:pt x="6600" y="12"/>
                      <a:pt x="6082" y="1"/>
                      <a:pt x="556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9" name="Google Shape;299;p20"/>
            <p:cNvSpPr txBox="1"/>
            <p:nvPr/>
          </p:nvSpPr>
          <p:spPr>
            <a:xfrm>
              <a:off x="7092709" y="1543772"/>
              <a:ext cx="1167000" cy="281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6760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 b="1" dirty="0">
                  <a:solidFill>
                    <a:srgbClr val="1C4587"/>
                  </a:solidFill>
                  <a:latin typeface="Itim"/>
                  <a:ea typeface="Itim"/>
                  <a:cs typeface="Itim"/>
                  <a:sym typeface="Itim"/>
                </a:rPr>
                <a:t>4</a:t>
              </a:r>
              <a:endParaRPr sz="2600" b="1" dirty="0">
                <a:solidFill>
                  <a:srgbClr val="1C4587"/>
                </a:solidFill>
                <a:latin typeface="Itim"/>
                <a:ea typeface="Itim"/>
                <a:cs typeface="Itim"/>
                <a:sym typeface="Itim"/>
              </a:endParaRPr>
            </a:p>
          </p:txBody>
        </p:sp>
        <p:sp>
          <p:nvSpPr>
            <p:cNvPr id="300" name="Google Shape;300;p20"/>
            <p:cNvSpPr txBox="1"/>
            <p:nvPr/>
          </p:nvSpPr>
          <p:spPr>
            <a:xfrm>
              <a:off x="6746902" y="2866633"/>
              <a:ext cx="1815600" cy="87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200" dirty="0"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301" name="Google Shape;301;p20"/>
            <p:cNvGrpSpPr/>
            <p:nvPr/>
          </p:nvGrpSpPr>
          <p:grpSpPr>
            <a:xfrm rot="-977123" flipH="1">
              <a:off x="7279344" y="2428805"/>
              <a:ext cx="750716" cy="585366"/>
              <a:chOff x="4345425" y="2175475"/>
              <a:chExt cx="800750" cy="176025"/>
            </a:xfrm>
          </p:grpSpPr>
          <p:sp>
            <p:nvSpPr>
              <p:cNvPr id="302" name="Google Shape;302;p20"/>
              <p:cNvSpPr/>
              <p:nvPr/>
            </p:nvSpPr>
            <p:spPr>
              <a:xfrm>
                <a:off x="4351850" y="2175475"/>
                <a:ext cx="763000" cy="156275"/>
              </a:xfrm>
              <a:custGeom>
                <a:avLst/>
                <a:gdLst/>
                <a:ahLst/>
                <a:cxnLst/>
                <a:rect l="l" t="t" r="r" b="b"/>
                <a:pathLst>
                  <a:path w="30520" h="6251" extrusionOk="0">
                    <a:moveTo>
                      <a:pt x="28815" y="0"/>
                    </a:moveTo>
                    <a:cubicBezTo>
                      <a:pt x="19166" y="50"/>
                      <a:pt x="9617" y="1178"/>
                      <a:pt x="243" y="3359"/>
                    </a:cubicBezTo>
                    <a:cubicBezTo>
                      <a:pt x="1" y="3431"/>
                      <a:pt x="1096" y="6250"/>
                      <a:pt x="1871" y="6250"/>
                    </a:cubicBezTo>
                    <a:cubicBezTo>
                      <a:pt x="1897" y="6250"/>
                      <a:pt x="1923" y="6247"/>
                      <a:pt x="1948" y="6241"/>
                    </a:cubicBezTo>
                    <a:cubicBezTo>
                      <a:pt x="11321" y="4060"/>
                      <a:pt x="20870" y="2933"/>
                      <a:pt x="30494" y="2882"/>
                    </a:cubicBezTo>
                    <a:cubicBezTo>
                      <a:pt x="30519" y="2882"/>
                      <a:pt x="29742" y="0"/>
                      <a:pt x="2881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20"/>
              <p:cNvSpPr/>
              <p:nvPr/>
            </p:nvSpPr>
            <p:spPr>
              <a:xfrm>
                <a:off x="4345425" y="2195925"/>
                <a:ext cx="800750" cy="155575"/>
              </a:xfrm>
              <a:custGeom>
                <a:avLst/>
                <a:gdLst/>
                <a:ahLst/>
                <a:cxnLst/>
                <a:rect l="l" t="t" r="r" b="b"/>
                <a:pathLst>
                  <a:path w="32030" h="6223" extrusionOk="0">
                    <a:moveTo>
                      <a:pt x="28845" y="0"/>
                    </a:moveTo>
                    <a:cubicBezTo>
                      <a:pt x="27445" y="0"/>
                      <a:pt x="25887" y="355"/>
                      <a:pt x="24736" y="435"/>
                    </a:cubicBezTo>
                    <a:cubicBezTo>
                      <a:pt x="22004" y="611"/>
                      <a:pt x="19247" y="811"/>
                      <a:pt x="16490" y="987"/>
                    </a:cubicBezTo>
                    <a:cubicBezTo>
                      <a:pt x="11578" y="1338"/>
                      <a:pt x="6240" y="1112"/>
                      <a:pt x="1603" y="3042"/>
                    </a:cubicBezTo>
                    <a:cubicBezTo>
                      <a:pt x="0" y="3697"/>
                      <a:pt x="919" y="6222"/>
                      <a:pt x="2308" y="6222"/>
                    </a:cubicBezTo>
                    <a:cubicBezTo>
                      <a:pt x="2461" y="6222"/>
                      <a:pt x="2620" y="6192"/>
                      <a:pt x="2781" y="6125"/>
                    </a:cubicBezTo>
                    <a:cubicBezTo>
                      <a:pt x="6967" y="4370"/>
                      <a:pt x="11653" y="4546"/>
                      <a:pt x="16115" y="4220"/>
                    </a:cubicBezTo>
                    <a:cubicBezTo>
                      <a:pt x="18596" y="4069"/>
                      <a:pt x="21052" y="3894"/>
                      <a:pt x="23533" y="3719"/>
                    </a:cubicBezTo>
                    <a:cubicBezTo>
                      <a:pt x="24636" y="3643"/>
                      <a:pt x="25739" y="3568"/>
                      <a:pt x="26841" y="3493"/>
                    </a:cubicBezTo>
                    <a:cubicBezTo>
                      <a:pt x="27393" y="3468"/>
                      <a:pt x="27944" y="3418"/>
                      <a:pt x="28496" y="3393"/>
                    </a:cubicBezTo>
                    <a:cubicBezTo>
                      <a:pt x="28558" y="3393"/>
                      <a:pt x="29066" y="3437"/>
                      <a:pt x="29482" y="3437"/>
                    </a:cubicBezTo>
                    <a:cubicBezTo>
                      <a:pt x="29580" y="3437"/>
                      <a:pt x="29673" y="3434"/>
                      <a:pt x="29754" y="3428"/>
                    </a:cubicBezTo>
                    <a:lnTo>
                      <a:pt x="29754" y="3428"/>
                    </a:lnTo>
                    <a:cubicBezTo>
                      <a:pt x="30007" y="3587"/>
                      <a:pt x="30293" y="3683"/>
                      <a:pt x="30597" y="3683"/>
                    </a:cubicBezTo>
                    <a:cubicBezTo>
                      <a:pt x="30664" y="3683"/>
                      <a:pt x="30732" y="3678"/>
                      <a:pt x="30801" y="3668"/>
                    </a:cubicBezTo>
                    <a:cubicBezTo>
                      <a:pt x="30877" y="3668"/>
                      <a:pt x="30952" y="3643"/>
                      <a:pt x="31002" y="3643"/>
                    </a:cubicBezTo>
                    <a:cubicBezTo>
                      <a:pt x="31528" y="3568"/>
                      <a:pt x="31829" y="2992"/>
                      <a:pt x="31904" y="2516"/>
                    </a:cubicBezTo>
                    <a:lnTo>
                      <a:pt x="31929" y="2265"/>
                    </a:lnTo>
                    <a:cubicBezTo>
                      <a:pt x="32029" y="1563"/>
                      <a:pt x="31578" y="811"/>
                      <a:pt x="30977" y="460"/>
                    </a:cubicBezTo>
                    <a:cubicBezTo>
                      <a:pt x="30386" y="115"/>
                      <a:pt x="29641" y="0"/>
                      <a:pt x="2884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4" name="Google Shape;304;p20"/>
            <p:cNvSpPr txBox="1"/>
            <p:nvPr/>
          </p:nvSpPr>
          <p:spPr>
            <a:xfrm>
              <a:off x="6903826" y="2617747"/>
              <a:ext cx="1498331" cy="406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600" b="1" dirty="0">
                  <a:solidFill>
                    <a:srgbClr val="1C4587"/>
                  </a:solidFill>
                  <a:latin typeface="Itim"/>
                  <a:ea typeface="Itim"/>
                  <a:cs typeface="Itim"/>
                  <a:sym typeface="Itim"/>
                </a:rPr>
                <a:t>Postman</a:t>
              </a:r>
              <a:endParaRPr sz="2600" b="1" dirty="0">
                <a:solidFill>
                  <a:srgbClr val="1C4587"/>
                </a:solidFill>
                <a:latin typeface="Itim"/>
                <a:ea typeface="Itim"/>
                <a:cs typeface="Itim"/>
                <a:sym typeface="Itim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21"/>
          <p:cNvSpPr txBox="1">
            <a:spLocks noGrp="1"/>
          </p:cNvSpPr>
          <p:nvPr>
            <p:ph type="title"/>
          </p:nvPr>
        </p:nvSpPr>
        <p:spPr>
          <a:xfrm>
            <a:off x="538575" y="538575"/>
            <a:ext cx="8067000" cy="20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c. MVC  Design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FCE3510-463D-F0BC-7DD9-2CF95DCEB9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980" y="904352"/>
            <a:ext cx="7395585" cy="423914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nline Notebook Infographics by Slidesgo">
  <a:themeElements>
    <a:clrScheme name="Simple Light">
      <a:dk1>
        <a:srgbClr val="1C4587"/>
      </a:dk1>
      <a:lt1>
        <a:srgbClr val="FFF8D3"/>
      </a:lt1>
      <a:dk2>
        <a:srgbClr val="CAFFCA"/>
      </a:dk2>
      <a:lt2>
        <a:srgbClr val="FFC1B2"/>
      </a:lt2>
      <a:accent1>
        <a:srgbClr val="B0D5F7"/>
      </a:accent1>
      <a:accent2>
        <a:srgbClr val="D3D1F8"/>
      </a:accent2>
      <a:accent3>
        <a:srgbClr val="FCD2E0"/>
      </a:accent3>
      <a:accent4>
        <a:srgbClr val="D7EAFC"/>
      </a:accent4>
      <a:accent5>
        <a:srgbClr val="FFFFFF"/>
      </a:accent5>
      <a:accent6>
        <a:srgbClr val="000000"/>
      </a:accent6>
      <a:hlink>
        <a:srgbClr val="1C458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334</TotalTime>
  <Words>277</Words>
  <Application>Microsoft Office PowerPoint</Application>
  <PresentationFormat>On-screen Show (16:9)</PresentationFormat>
  <Paragraphs>63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Times New Roman</vt:lpstr>
      <vt:lpstr>Fira Sans Extra Condensed Medium</vt:lpstr>
      <vt:lpstr>Roboto</vt:lpstr>
      <vt:lpstr>Passion One</vt:lpstr>
      <vt:lpstr>Itim</vt:lpstr>
      <vt:lpstr>Arial</vt:lpstr>
      <vt:lpstr>Fira Sans Medium</vt:lpstr>
      <vt:lpstr>Online Notebook Infographics by Slidesgo</vt:lpstr>
      <vt:lpstr>PowerPoint Presentation</vt:lpstr>
      <vt:lpstr>Outline</vt:lpstr>
      <vt:lpstr>PowerPoint Presentation</vt:lpstr>
      <vt:lpstr>2. Problem Statement</vt:lpstr>
      <vt:lpstr>3. General definition of  “POS”</vt:lpstr>
      <vt:lpstr>What you can do via this website !</vt:lpstr>
      <vt:lpstr>4. Design Model  a. Technology :</vt:lpstr>
      <vt:lpstr>b.Tools</vt:lpstr>
      <vt:lpstr>c. MVC  Design</vt:lpstr>
      <vt:lpstr>Context Diagram</vt:lpstr>
      <vt:lpstr>MySQL DataBase</vt:lpstr>
      <vt:lpstr>Overview of code </vt:lpstr>
      <vt:lpstr>Overview of code </vt:lpstr>
      <vt:lpstr>5. Result </vt:lpstr>
      <vt:lpstr>Overview of the application</vt:lpstr>
      <vt:lpstr>Overview of the application</vt:lpstr>
      <vt:lpstr>Overview of the application</vt:lpstr>
      <vt:lpstr>Thank you for your time and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Student:   Mamoun Faisel Alkorom  Course name : Full Stack Web   Development “PHP” . 2022/2023</dc:title>
  <dc:creator>mamoo</dc:creator>
  <cp:lastModifiedBy>Qarm, Mamoon</cp:lastModifiedBy>
  <cp:revision>10</cp:revision>
  <dcterms:modified xsi:type="dcterms:W3CDTF">2023-01-30T07:28:51Z</dcterms:modified>
</cp:coreProperties>
</file>